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30"/>
  </p:notesMasterIdLst>
  <p:sldIdLst>
    <p:sldId id="256" r:id="rId2"/>
    <p:sldId id="257" r:id="rId3"/>
    <p:sldId id="260" r:id="rId4"/>
    <p:sldId id="261" r:id="rId5"/>
    <p:sldId id="258" r:id="rId6"/>
    <p:sldId id="259" r:id="rId7"/>
    <p:sldId id="262" r:id="rId8"/>
    <p:sldId id="264" r:id="rId9"/>
    <p:sldId id="263" r:id="rId10"/>
    <p:sldId id="275" r:id="rId11"/>
    <p:sldId id="278" r:id="rId12"/>
    <p:sldId id="279" r:id="rId13"/>
    <p:sldId id="283" r:id="rId14"/>
    <p:sldId id="284" r:id="rId15"/>
    <p:sldId id="285" r:id="rId16"/>
    <p:sldId id="281" r:id="rId17"/>
    <p:sldId id="280" r:id="rId18"/>
    <p:sldId id="273" r:id="rId19"/>
    <p:sldId id="276" r:id="rId20"/>
    <p:sldId id="289" r:id="rId21"/>
    <p:sldId id="290" r:id="rId22"/>
    <p:sldId id="291" r:id="rId23"/>
    <p:sldId id="292" r:id="rId24"/>
    <p:sldId id="267" r:id="rId25"/>
    <p:sldId id="274" r:id="rId26"/>
    <p:sldId id="265" r:id="rId27"/>
    <p:sldId id="268" r:id="rId28"/>
    <p:sldId id="269" r:id="rId29"/>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19DE3-4083-AC41-8BAA-7E2069F489B6}" v="3653" dt="2024-09-07T17:26:49.195"/>
    <p1510:client id="{7CD515C5-D9D1-A846-ABE1-4AB9376D4714}" v="379" dt="2024-09-07T08:24:00.99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1" d="100"/>
          <a:sy n="101" d="100"/>
        </p:scale>
        <p:origin x="7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wyer" userId="0ae75fd8-0f92-4429-aa76-11bd6aea867e" providerId="ADAL" clId="{01F19DE3-4083-AC41-8BAA-7E2069F489B6}"/>
    <pc:docChg chg="undo redo custSel addSld delSld modSld sldOrd">
      <pc:chgData name="John Dwyer" userId="0ae75fd8-0f92-4429-aa76-11bd6aea867e" providerId="ADAL" clId="{01F19DE3-4083-AC41-8BAA-7E2069F489B6}" dt="2024-09-07T17:26:49.195" v="3647" actId="1076"/>
      <pc:docMkLst>
        <pc:docMk/>
      </pc:docMkLst>
      <pc:sldChg chg="addSp modSp mod">
        <pc:chgData name="John Dwyer" userId="0ae75fd8-0f92-4429-aa76-11bd6aea867e" providerId="ADAL" clId="{01F19DE3-4083-AC41-8BAA-7E2069F489B6}" dt="2024-09-05T20:32:02.481" v="2907" actId="1076"/>
        <pc:sldMkLst>
          <pc:docMk/>
          <pc:sldMk cId="0" sldId="257"/>
        </pc:sldMkLst>
        <pc:spChg chg="mod">
          <ac:chgData name="John Dwyer" userId="0ae75fd8-0f92-4429-aa76-11bd6aea867e" providerId="ADAL" clId="{01F19DE3-4083-AC41-8BAA-7E2069F489B6}" dt="2024-09-05T12:18:02.503" v="1426" actId="20577"/>
          <ac:spMkLst>
            <pc:docMk/>
            <pc:sldMk cId="0" sldId="257"/>
            <ac:spMk id="6" creationId="{00000000-0000-0000-0000-000000000000}"/>
          </ac:spMkLst>
        </pc:spChg>
        <pc:picChg chg="add mod">
          <ac:chgData name="John Dwyer" userId="0ae75fd8-0f92-4429-aa76-11bd6aea867e" providerId="ADAL" clId="{01F19DE3-4083-AC41-8BAA-7E2069F489B6}" dt="2024-09-05T20:32:02.481" v="2907" actId="1076"/>
          <ac:picMkLst>
            <pc:docMk/>
            <pc:sldMk cId="0" sldId="257"/>
            <ac:picMk id="1026" creationId="{341E1EBD-AFCA-9041-5FBE-84BC3BC27540}"/>
          </ac:picMkLst>
        </pc:picChg>
      </pc:sldChg>
      <pc:sldChg chg="delSp modSp mod modNotesTx">
        <pc:chgData name="John Dwyer" userId="0ae75fd8-0f92-4429-aa76-11bd6aea867e" providerId="ADAL" clId="{01F19DE3-4083-AC41-8BAA-7E2069F489B6}" dt="2024-09-06T20:08:45.821" v="2979" actId="478"/>
        <pc:sldMkLst>
          <pc:docMk/>
          <pc:sldMk cId="0" sldId="258"/>
        </pc:sldMkLst>
        <pc:spChg chg="mod">
          <ac:chgData name="John Dwyer" userId="0ae75fd8-0f92-4429-aa76-11bd6aea867e" providerId="ADAL" clId="{01F19DE3-4083-AC41-8BAA-7E2069F489B6}" dt="2024-09-06T20:05:00.777" v="2976" actId="1076"/>
          <ac:spMkLst>
            <pc:docMk/>
            <pc:sldMk cId="0" sldId="258"/>
            <ac:spMk id="3" creationId="{00000000-0000-0000-0000-000000000000}"/>
          </ac:spMkLst>
        </pc:spChg>
        <pc:spChg chg="del mod">
          <ac:chgData name="John Dwyer" userId="0ae75fd8-0f92-4429-aa76-11bd6aea867e" providerId="ADAL" clId="{01F19DE3-4083-AC41-8BAA-7E2069F489B6}" dt="2024-09-06T20:08:45.821" v="2979" actId="478"/>
          <ac:spMkLst>
            <pc:docMk/>
            <pc:sldMk cId="0" sldId="258"/>
            <ac:spMk id="22" creationId="{B2265AD6-DF87-0413-2939-250689271205}"/>
          </ac:spMkLst>
        </pc:spChg>
      </pc:sldChg>
      <pc:sldChg chg="delSp modSp mod">
        <pc:chgData name="John Dwyer" userId="0ae75fd8-0f92-4429-aa76-11bd6aea867e" providerId="ADAL" clId="{01F19DE3-4083-AC41-8BAA-7E2069F489B6}" dt="2024-09-07T16:14:47.565" v="3286" actId="1076"/>
        <pc:sldMkLst>
          <pc:docMk/>
          <pc:sldMk cId="0" sldId="259"/>
        </pc:sldMkLst>
        <pc:spChg chg="mod">
          <ac:chgData name="John Dwyer" userId="0ae75fd8-0f92-4429-aa76-11bd6aea867e" providerId="ADAL" clId="{01F19DE3-4083-AC41-8BAA-7E2069F489B6}" dt="2024-09-07T16:14:47.565" v="3286" actId="1076"/>
          <ac:spMkLst>
            <pc:docMk/>
            <pc:sldMk cId="0" sldId="259"/>
            <ac:spMk id="3" creationId="{00000000-0000-0000-0000-000000000000}"/>
          </ac:spMkLst>
        </pc:spChg>
        <pc:spChg chg="mod">
          <ac:chgData name="John Dwyer" userId="0ae75fd8-0f92-4429-aa76-11bd6aea867e" providerId="ADAL" clId="{01F19DE3-4083-AC41-8BAA-7E2069F489B6}" dt="2024-09-07T12:20:55.118" v="3017" actId="313"/>
          <ac:spMkLst>
            <pc:docMk/>
            <pc:sldMk cId="0" sldId="259"/>
            <ac:spMk id="12" creationId="{00000000-0000-0000-0000-000000000000}"/>
          </ac:spMkLst>
        </pc:spChg>
        <pc:spChg chg="mod">
          <ac:chgData name="John Dwyer" userId="0ae75fd8-0f92-4429-aa76-11bd6aea867e" providerId="ADAL" clId="{01F19DE3-4083-AC41-8BAA-7E2069F489B6}" dt="2024-09-07T12:21:42.516" v="3202" actId="20577"/>
          <ac:spMkLst>
            <pc:docMk/>
            <pc:sldMk cId="0" sldId="259"/>
            <ac:spMk id="13" creationId="{00000000-0000-0000-0000-000000000000}"/>
          </ac:spMkLst>
        </pc:spChg>
        <pc:spChg chg="mod">
          <ac:chgData name="John Dwyer" userId="0ae75fd8-0f92-4429-aa76-11bd6aea867e" providerId="ADAL" clId="{01F19DE3-4083-AC41-8BAA-7E2069F489B6}" dt="2024-09-07T12:22:08.493" v="3240" actId="20577"/>
          <ac:spMkLst>
            <pc:docMk/>
            <pc:sldMk cId="0" sldId="259"/>
            <ac:spMk id="16" creationId="{00000000-0000-0000-0000-000000000000}"/>
          </ac:spMkLst>
        </pc:spChg>
        <pc:spChg chg="mod">
          <ac:chgData name="John Dwyer" userId="0ae75fd8-0f92-4429-aa76-11bd6aea867e" providerId="ADAL" clId="{01F19DE3-4083-AC41-8BAA-7E2069F489B6}" dt="2024-09-07T16:14:44.341" v="3285" actId="20577"/>
          <ac:spMkLst>
            <pc:docMk/>
            <pc:sldMk cId="0" sldId="259"/>
            <ac:spMk id="17" creationId="{00000000-0000-0000-0000-000000000000}"/>
          </ac:spMkLst>
        </pc:spChg>
        <pc:spChg chg="del">
          <ac:chgData name="John Dwyer" userId="0ae75fd8-0f92-4429-aa76-11bd6aea867e" providerId="ADAL" clId="{01F19DE3-4083-AC41-8BAA-7E2069F489B6}" dt="2024-09-06T20:08:50.600" v="2980" actId="478"/>
          <ac:spMkLst>
            <pc:docMk/>
            <pc:sldMk cId="0" sldId="259"/>
            <ac:spMk id="18" creationId="{245C3CCA-48DD-FDBE-CDFE-36857D9433D3}"/>
          </ac:spMkLst>
        </pc:spChg>
      </pc:sldChg>
      <pc:sldChg chg="delSp modSp mod ord modNotesTx">
        <pc:chgData name="John Dwyer" userId="0ae75fd8-0f92-4429-aa76-11bd6aea867e" providerId="ADAL" clId="{01F19DE3-4083-AC41-8BAA-7E2069F489B6}" dt="2024-09-07T16:41:54.606" v="3518" actId="20577"/>
        <pc:sldMkLst>
          <pc:docMk/>
          <pc:sldMk cId="0" sldId="260"/>
        </pc:sldMkLst>
        <pc:spChg chg="mod">
          <ac:chgData name="John Dwyer" userId="0ae75fd8-0f92-4429-aa76-11bd6aea867e" providerId="ADAL" clId="{01F19DE3-4083-AC41-8BAA-7E2069F489B6}" dt="2024-09-07T16:41:54.606" v="3518" actId="20577"/>
          <ac:spMkLst>
            <pc:docMk/>
            <pc:sldMk cId="0" sldId="260"/>
            <ac:spMk id="11" creationId="{00000000-0000-0000-0000-000000000000}"/>
          </ac:spMkLst>
        </pc:spChg>
        <pc:spChg chg="mod">
          <ac:chgData name="John Dwyer" userId="0ae75fd8-0f92-4429-aa76-11bd6aea867e" providerId="ADAL" clId="{01F19DE3-4083-AC41-8BAA-7E2069F489B6}" dt="2024-09-07T16:41:15.772" v="3403" actId="20577"/>
          <ac:spMkLst>
            <pc:docMk/>
            <pc:sldMk cId="0" sldId="260"/>
            <ac:spMk id="14" creationId="{00000000-0000-0000-0000-000000000000}"/>
          </ac:spMkLst>
        </pc:spChg>
        <pc:spChg chg="del">
          <ac:chgData name="John Dwyer" userId="0ae75fd8-0f92-4429-aa76-11bd6aea867e" providerId="ADAL" clId="{01F19DE3-4083-AC41-8BAA-7E2069F489B6}" dt="2024-09-06T20:08:54.480" v="2981" actId="478"/>
          <ac:spMkLst>
            <pc:docMk/>
            <pc:sldMk cId="0" sldId="260"/>
            <ac:spMk id="15" creationId="{E4366D6E-CA5A-281E-6B9F-4730D1ECAED8}"/>
          </ac:spMkLst>
        </pc:spChg>
      </pc:sldChg>
      <pc:sldChg chg="delSp mod ord">
        <pc:chgData name="John Dwyer" userId="0ae75fd8-0f92-4429-aa76-11bd6aea867e" providerId="ADAL" clId="{01F19DE3-4083-AC41-8BAA-7E2069F489B6}" dt="2024-09-07T16:32:00.667" v="3288" actId="20578"/>
        <pc:sldMkLst>
          <pc:docMk/>
          <pc:sldMk cId="0" sldId="261"/>
        </pc:sldMkLst>
        <pc:spChg chg="del">
          <ac:chgData name="John Dwyer" userId="0ae75fd8-0f92-4429-aa76-11bd6aea867e" providerId="ADAL" clId="{01F19DE3-4083-AC41-8BAA-7E2069F489B6}" dt="2024-09-06T20:08:58.409" v="2982" actId="478"/>
          <ac:spMkLst>
            <pc:docMk/>
            <pc:sldMk cId="0" sldId="261"/>
            <ac:spMk id="18" creationId="{2E5A921B-4800-A61D-2978-8E55EBE1FE90}"/>
          </ac:spMkLst>
        </pc:spChg>
      </pc:sldChg>
      <pc:sldChg chg="delSp modSp mod ord modNotesTx">
        <pc:chgData name="John Dwyer" userId="0ae75fd8-0f92-4429-aa76-11bd6aea867e" providerId="ADAL" clId="{01F19DE3-4083-AC41-8BAA-7E2069F489B6}" dt="2024-09-07T16:33:00.641" v="3323" actId="20577"/>
        <pc:sldMkLst>
          <pc:docMk/>
          <pc:sldMk cId="0" sldId="262"/>
        </pc:sldMkLst>
        <pc:spChg chg="mod">
          <ac:chgData name="John Dwyer" userId="0ae75fd8-0f92-4429-aa76-11bd6aea867e" providerId="ADAL" clId="{01F19DE3-4083-AC41-8BAA-7E2069F489B6}" dt="2024-09-07T16:33:00.641" v="3323" actId="20577"/>
          <ac:spMkLst>
            <pc:docMk/>
            <pc:sldMk cId="0" sldId="262"/>
            <ac:spMk id="5" creationId="{00000000-0000-0000-0000-000000000000}"/>
          </ac:spMkLst>
        </pc:spChg>
        <pc:spChg chg="del">
          <ac:chgData name="John Dwyer" userId="0ae75fd8-0f92-4429-aa76-11bd6aea867e" providerId="ADAL" clId="{01F19DE3-4083-AC41-8BAA-7E2069F489B6}" dt="2024-09-06T20:09:01.931" v="2983" actId="478"/>
          <ac:spMkLst>
            <pc:docMk/>
            <pc:sldMk cId="0" sldId="262"/>
            <ac:spMk id="11" creationId="{AFD92FE9-D5B5-E08B-3F55-AA8A7CB84C01}"/>
          </ac:spMkLst>
        </pc:spChg>
      </pc:sldChg>
      <pc:sldChg chg="delSp mod">
        <pc:chgData name="John Dwyer" userId="0ae75fd8-0f92-4429-aa76-11bd6aea867e" providerId="ADAL" clId="{01F19DE3-4083-AC41-8BAA-7E2069F489B6}" dt="2024-09-06T20:09:08.357" v="2984" actId="478"/>
        <pc:sldMkLst>
          <pc:docMk/>
          <pc:sldMk cId="0" sldId="263"/>
        </pc:sldMkLst>
        <pc:spChg chg="del">
          <ac:chgData name="John Dwyer" userId="0ae75fd8-0f92-4429-aa76-11bd6aea867e" providerId="ADAL" clId="{01F19DE3-4083-AC41-8BAA-7E2069F489B6}" dt="2024-09-06T20:09:08.357" v="2984" actId="478"/>
          <ac:spMkLst>
            <pc:docMk/>
            <pc:sldMk cId="0" sldId="263"/>
            <ac:spMk id="27" creationId="{11DA2979-5D8B-ECBA-7AF0-20427DB3FF46}"/>
          </ac:spMkLst>
        </pc:spChg>
      </pc:sldChg>
      <pc:sldChg chg="ord modNotesTx">
        <pc:chgData name="John Dwyer" userId="0ae75fd8-0f92-4429-aa76-11bd6aea867e" providerId="ADAL" clId="{01F19DE3-4083-AC41-8BAA-7E2069F489B6}" dt="2024-09-07T16:14:39.421" v="3283" actId="20578"/>
        <pc:sldMkLst>
          <pc:docMk/>
          <pc:sldMk cId="0" sldId="264"/>
        </pc:sldMkLst>
      </pc:sldChg>
      <pc:sldChg chg="del ord">
        <pc:chgData name="John Dwyer" userId="0ae75fd8-0f92-4429-aa76-11bd6aea867e" providerId="ADAL" clId="{01F19DE3-4083-AC41-8BAA-7E2069F489B6}" dt="2024-09-07T16:50:37.701" v="3520" actId="2696"/>
        <pc:sldMkLst>
          <pc:docMk/>
          <pc:sldMk cId="0" sldId="265"/>
        </pc:sldMkLst>
      </pc:sldChg>
      <pc:sldChg chg="add">
        <pc:chgData name="John Dwyer" userId="0ae75fd8-0f92-4429-aa76-11bd6aea867e" providerId="ADAL" clId="{01F19DE3-4083-AC41-8BAA-7E2069F489B6}" dt="2024-09-07T16:50:51.241" v="3521"/>
        <pc:sldMkLst>
          <pc:docMk/>
          <pc:sldMk cId="819269049" sldId="265"/>
        </pc:sldMkLst>
      </pc:sldChg>
      <pc:sldChg chg="modSp mod">
        <pc:chgData name="John Dwyer" userId="0ae75fd8-0f92-4429-aa76-11bd6aea867e" providerId="ADAL" clId="{01F19DE3-4083-AC41-8BAA-7E2069F489B6}" dt="2024-09-05T21:02:42.326" v="2975"/>
        <pc:sldMkLst>
          <pc:docMk/>
          <pc:sldMk cId="3582836781" sldId="267"/>
        </pc:sldMkLst>
        <pc:spChg chg="mod">
          <ac:chgData name="John Dwyer" userId="0ae75fd8-0f92-4429-aa76-11bd6aea867e" providerId="ADAL" clId="{01F19DE3-4083-AC41-8BAA-7E2069F489B6}" dt="2024-09-05T21:02:42.326" v="2975"/>
          <ac:spMkLst>
            <pc:docMk/>
            <pc:sldMk cId="3582836781" sldId="267"/>
            <ac:spMk id="6" creationId="{B2D10588-1B26-FA10-9E62-EE11E5BA6279}"/>
          </ac:spMkLst>
        </pc:spChg>
      </pc:sldChg>
      <pc:sldChg chg="modSp mod ord">
        <pc:chgData name="John Dwyer" userId="0ae75fd8-0f92-4429-aa76-11bd6aea867e" providerId="ADAL" clId="{01F19DE3-4083-AC41-8BAA-7E2069F489B6}" dt="2024-09-04T12:20:52.321" v="10" actId="20578"/>
        <pc:sldMkLst>
          <pc:docMk/>
          <pc:sldMk cId="3207490679" sldId="268"/>
        </pc:sldMkLst>
        <pc:picChg chg="mod">
          <ac:chgData name="John Dwyer" userId="0ae75fd8-0f92-4429-aa76-11bd6aea867e" providerId="ADAL" clId="{01F19DE3-4083-AC41-8BAA-7E2069F489B6}" dt="2024-09-04T12:20:38.424" v="9" actId="1076"/>
          <ac:picMkLst>
            <pc:docMk/>
            <pc:sldMk cId="3207490679" sldId="268"/>
            <ac:picMk id="7" creationId="{41C1B328-D0F8-E9E1-03A9-F7971355CA0C}"/>
          </ac:picMkLst>
        </pc:picChg>
      </pc:sldChg>
      <pc:sldChg chg="ord">
        <pc:chgData name="John Dwyer" userId="0ae75fd8-0f92-4429-aa76-11bd6aea867e" providerId="ADAL" clId="{01F19DE3-4083-AC41-8BAA-7E2069F489B6}" dt="2024-09-04T16:22:22.624" v="1104" actId="20578"/>
        <pc:sldMkLst>
          <pc:docMk/>
          <pc:sldMk cId="3054771571" sldId="269"/>
        </pc:sldMkLst>
      </pc:sldChg>
      <pc:sldChg chg="ord">
        <pc:chgData name="John Dwyer" userId="0ae75fd8-0f92-4429-aa76-11bd6aea867e" providerId="ADAL" clId="{01F19DE3-4083-AC41-8BAA-7E2069F489B6}" dt="2024-09-04T16:22:22.624" v="1104" actId="20578"/>
        <pc:sldMkLst>
          <pc:docMk/>
          <pc:sldMk cId="2208703826" sldId="270"/>
        </pc:sldMkLst>
      </pc:sldChg>
      <pc:sldChg chg="ord">
        <pc:chgData name="John Dwyer" userId="0ae75fd8-0f92-4429-aa76-11bd6aea867e" providerId="ADAL" clId="{01F19DE3-4083-AC41-8BAA-7E2069F489B6}" dt="2024-09-04T18:41:48.051" v="1257" actId="20578"/>
        <pc:sldMkLst>
          <pc:docMk/>
          <pc:sldMk cId="398810535" sldId="271"/>
        </pc:sldMkLst>
      </pc:sldChg>
      <pc:sldChg chg="modSp mod ord">
        <pc:chgData name="John Dwyer" userId="0ae75fd8-0f92-4429-aa76-11bd6aea867e" providerId="ADAL" clId="{01F19DE3-4083-AC41-8BAA-7E2069F489B6}" dt="2024-09-04T18:34:40.039" v="1199" actId="20578"/>
        <pc:sldMkLst>
          <pc:docMk/>
          <pc:sldMk cId="2336990954" sldId="272"/>
        </pc:sldMkLst>
        <pc:picChg chg="mod">
          <ac:chgData name="John Dwyer" userId="0ae75fd8-0f92-4429-aa76-11bd6aea867e" providerId="ADAL" clId="{01F19DE3-4083-AC41-8BAA-7E2069F489B6}" dt="2024-09-04T18:34:16.267" v="1192" actId="1076"/>
          <ac:picMkLst>
            <pc:docMk/>
            <pc:sldMk cId="2336990954" sldId="272"/>
            <ac:picMk id="2" creationId="{0542288D-110E-597B-3BA7-F336647DAC7F}"/>
          </ac:picMkLst>
        </pc:picChg>
      </pc:sldChg>
      <pc:sldChg chg="addSp delSp modSp mod">
        <pc:chgData name="John Dwyer" userId="0ae75fd8-0f92-4429-aa76-11bd6aea867e" providerId="ADAL" clId="{01F19DE3-4083-AC41-8BAA-7E2069F489B6}" dt="2024-09-07T17:26:49.195" v="3647" actId="1076"/>
        <pc:sldMkLst>
          <pc:docMk/>
          <pc:sldMk cId="917765825" sldId="273"/>
        </pc:sldMkLst>
        <pc:spChg chg="mod">
          <ac:chgData name="John Dwyer" userId="0ae75fd8-0f92-4429-aa76-11bd6aea867e" providerId="ADAL" clId="{01F19DE3-4083-AC41-8BAA-7E2069F489B6}" dt="2024-09-04T18:53:05.380" v="1306" actId="14100"/>
          <ac:spMkLst>
            <pc:docMk/>
            <pc:sldMk cId="917765825" sldId="273"/>
            <ac:spMk id="2" creationId="{0825EDA8-0FEA-365C-3422-FF5A24881D0B}"/>
          </ac:spMkLst>
        </pc:spChg>
        <pc:spChg chg="mod">
          <ac:chgData name="John Dwyer" userId="0ae75fd8-0f92-4429-aa76-11bd6aea867e" providerId="ADAL" clId="{01F19DE3-4083-AC41-8BAA-7E2069F489B6}" dt="2024-09-04T18:52:37.109" v="1300" actId="207"/>
          <ac:spMkLst>
            <pc:docMk/>
            <pc:sldMk cId="917765825" sldId="273"/>
            <ac:spMk id="3" creationId="{4C4227C2-7B54-60BA-23E7-32C9917F1675}"/>
          </ac:spMkLst>
        </pc:spChg>
        <pc:spChg chg="mod">
          <ac:chgData name="John Dwyer" userId="0ae75fd8-0f92-4429-aa76-11bd6aea867e" providerId="ADAL" clId="{01F19DE3-4083-AC41-8BAA-7E2069F489B6}" dt="2024-09-04T18:47:02.235" v="1293" actId="207"/>
          <ac:spMkLst>
            <pc:docMk/>
            <pc:sldMk cId="917765825" sldId="273"/>
            <ac:spMk id="4" creationId="{EDDD72EA-A816-4D22-598D-2AB196B50C26}"/>
          </ac:spMkLst>
        </pc:spChg>
        <pc:spChg chg="mod">
          <ac:chgData name="John Dwyer" userId="0ae75fd8-0f92-4429-aa76-11bd6aea867e" providerId="ADAL" clId="{01F19DE3-4083-AC41-8BAA-7E2069F489B6}" dt="2024-09-04T18:47:02.235" v="1293" actId="207"/>
          <ac:spMkLst>
            <pc:docMk/>
            <pc:sldMk cId="917765825" sldId="273"/>
            <ac:spMk id="5" creationId="{A7C36E6F-EAC1-4325-BC4F-335C7B400B15}"/>
          </ac:spMkLst>
        </pc:spChg>
        <pc:spChg chg="mod">
          <ac:chgData name="John Dwyer" userId="0ae75fd8-0f92-4429-aa76-11bd6aea867e" providerId="ADAL" clId="{01F19DE3-4083-AC41-8BAA-7E2069F489B6}" dt="2024-09-04T18:47:02.235" v="1293" actId="207"/>
          <ac:spMkLst>
            <pc:docMk/>
            <pc:sldMk cId="917765825" sldId="273"/>
            <ac:spMk id="6" creationId="{43CC648A-FEB8-E652-CCD0-D05880DA9696}"/>
          </ac:spMkLst>
        </pc:spChg>
        <pc:spChg chg="add mod">
          <ac:chgData name="John Dwyer" userId="0ae75fd8-0f92-4429-aa76-11bd6aea867e" providerId="ADAL" clId="{01F19DE3-4083-AC41-8BAA-7E2069F489B6}" dt="2024-09-07T16:54:30.137" v="3543"/>
          <ac:spMkLst>
            <pc:docMk/>
            <pc:sldMk cId="917765825" sldId="273"/>
            <ac:spMk id="7" creationId="{6A2BD7E9-AF9C-908C-C57C-4A977002D376}"/>
          </ac:spMkLst>
        </pc:spChg>
        <pc:spChg chg="add mod">
          <ac:chgData name="John Dwyer" userId="0ae75fd8-0f92-4429-aa76-11bd6aea867e" providerId="ADAL" clId="{01F19DE3-4083-AC41-8BAA-7E2069F489B6}" dt="2024-09-07T17:26:49.195" v="3647" actId="1076"/>
          <ac:spMkLst>
            <pc:docMk/>
            <pc:sldMk cId="917765825" sldId="273"/>
            <ac:spMk id="8" creationId="{41C8C5D4-50D8-28C4-7446-36DBBCEECEE6}"/>
          </ac:spMkLst>
        </pc:spChg>
        <pc:spChg chg="add del mod">
          <ac:chgData name="John Dwyer" userId="0ae75fd8-0f92-4429-aa76-11bd6aea867e" providerId="ADAL" clId="{01F19DE3-4083-AC41-8BAA-7E2069F489B6}" dt="2024-09-06T20:09:20.077" v="2987" actId="478"/>
          <ac:spMkLst>
            <pc:docMk/>
            <pc:sldMk cId="917765825" sldId="273"/>
            <ac:spMk id="8" creationId="{5495486C-E1A8-1975-29D0-492E8DD7C1A8}"/>
          </ac:spMkLst>
        </pc:spChg>
        <pc:spChg chg="mod">
          <ac:chgData name="John Dwyer" userId="0ae75fd8-0f92-4429-aa76-11bd6aea867e" providerId="ADAL" clId="{01F19DE3-4083-AC41-8BAA-7E2069F489B6}" dt="2024-09-04T18:52:58.180" v="1304" actId="208"/>
          <ac:spMkLst>
            <pc:docMk/>
            <pc:sldMk cId="917765825" sldId="273"/>
            <ac:spMk id="13" creationId="{F7B70F3D-2D73-B7CA-7D3C-1E9E872CFFB9}"/>
          </ac:spMkLst>
        </pc:spChg>
        <pc:picChg chg="mod">
          <ac:chgData name="John Dwyer" userId="0ae75fd8-0f92-4429-aa76-11bd6aea867e" providerId="ADAL" clId="{01F19DE3-4083-AC41-8BAA-7E2069F489B6}" dt="2024-09-07T16:54:05.522" v="3539" actId="1076"/>
          <ac:picMkLst>
            <pc:docMk/>
            <pc:sldMk cId="917765825" sldId="273"/>
            <ac:picMk id="10" creationId="{B29E69ED-7377-FB37-A74D-7AC860EA2614}"/>
          </ac:picMkLst>
        </pc:picChg>
        <pc:cxnChg chg="mod">
          <ac:chgData name="John Dwyer" userId="0ae75fd8-0f92-4429-aa76-11bd6aea867e" providerId="ADAL" clId="{01F19DE3-4083-AC41-8BAA-7E2069F489B6}" dt="2024-09-07T16:54:00.255" v="3538" actId="13822"/>
          <ac:cxnSpMkLst>
            <pc:docMk/>
            <pc:sldMk cId="917765825" sldId="273"/>
            <ac:cxnSpMk id="12" creationId="{03FE4F81-6E4B-E275-553D-863EDC05C026}"/>
          </ac:cxnSpMkLst>
        </pc:cxnChg>
        <pc:cxnChg chg="mod">
          <ac:chgData name="John Dwyer" userId="0ae75fd8-0f92-4429-aa76-11bd6aea867e" providerId="ADAL" clId="{01F19DE3-4083-AC41-8BAA-7E2069F489B6}" dt="2024-09-07T16:53:58.043" v="3537" actId="13822"/>
          <ac:cxnSpMkLst>
            <pc:docMk/>
            <pc:sldMk cId="917765825" sldId="273"/>
            <ac:cxnSpMk id="14" creationId="{70706DDB-220A-B429-0BD9-BAC626A2A6B2}"/>
          </ac:cxnSpMkLst>
        </pc:cxnChg>
      </pc:sldChg>
      <pc:sldChg chg="addSp delSp modSp add mod modNotesTx">
        <pc:chgData name="John Dwyer" userId="0ae75fd8-0f92-4429-aa76-11bd6aea867e" providerId="ADAL" clId="{01F19DE3-4083-AC41-8BAA-7E2069F489B6}" dt="2024-09-06T20:09:12.889" v="2985" actId="478"/>
        <pc:sldMkLst>
          <pc:docMk/>
          <pc:sldMk cId="3396566920" sldId="275"/>
        </pc:sldMkLst>
        <pc:spChg chg="mod">
          <ac:chgData name="John Dwyer" userId="0ae75fd8-0f92-4429-aa76-11bd6aea867e" providerId="ADAL" clId="{01F19DE3-4083-AC41-8BAA-7E2069F489B6}" dt="2024-09-04T12:22:30.058" v="56" actId="14100"/>
          <ac:spMkLst>
            <pc:docMk/>
            <pc:sldMk cId="3396566920" sldId="275"/>
            <ac:spMk id="2" creationId="{93030108-57AF-AE78-2E8D-5379BB2F4C10}"/>
          </ac:spMkLst>
        </pc:spChg>
        <pc:spChg chg="add del mod">
          <ac:chgData name="John Dwyer" userId="0ae75fd8-0f92-4429-aa76-11bd6aea867e" providerId="ADAL" clId="{01F19DE3-4083-AC41-8BAA-7E2069F489B6}" dt="2024-09-04T19:28:53.402" v="1329" actId="1076"/>
          <ac:spMkLst>
            <pc:docMk/>
            <pc:sldMk cId="3396566920" sldId="275"/>
            <ac:spMk id="3" creationId="{3A3F8BF8-8F39-C28C-7766-F82791305857}"/>
          </ac:spMkLst>
        </pc:spChg>
        <pc:spChg chg="mod">
          <ac:chgData name="John Dwyer" userId="0ae75fd8-0f92-4429-aa76-11bd6aea867e" providerId="ADAL" clId="{01F19DE3-4083-AC41-8BAA-7E2069F489B6}" dt="2024-09-04T12:22:24.033" v="54" actId="20577"/>
          <ac:spMkLst>
            <pc:docMk/>
            <pc:sldMk cId="3396566920" sldId="275"/>
            <ac:spMk id="5" creationId="{F39A215A-38F4-6439-9CCC-108C53932609}"/>
          </ac:spMkLst>
        </pc:spChg>
        <pc:spChg chg="del">
          <ac:chgData name="John Dwyer" userId="0ae75fd8-0f92-4429-aa76-11bd6aea867e" providerId="ADAL" clId="{01F19DE3-4083-AC41-8BAA-7E2069F489B6}" dt="2024-09-04T12:21:48.633" v="26" actId="478"/>
          <ac:spMkLst>
            <pc:docMk/>
            <pc:sldMk cId="3396566920" sldId="275"/>
            <ac:spMk id="6" creationId="{105CA877-DD22-2C4E-426D-031B999183CC}"/>
          </ac:spMkLst>
        </pc:spChg>
        <pc:spChg chg="del">
          <ac:chgData name="John Dwyer" userId="0ae75fd8-0f92-4429-aa76-11bd6aea867e" providerId="ADAL" clId="{01F19DE3-4083-AC41-8BAA-7E2069F489B6}" dt="2024-09-04T12:21:48.633" v="26" actId="478"/>
          <ac:spMkLst>
            <pc:docMk/>
            <pc:sldMk cId="3396566920" sldId="275"/>
            <ac:spMk id="7" creationId="{6214331A-3BD1-55CD-39D8-C2393B0F8D15}"/>
          </ac:spMkLst>
        </pc:spChg>
        <pc:spChg chg="del mod">
          <ac:chgData name="John Dwyer" userId="0ae75fd8-0f92-4429-aa76-11bd6aea867e" providerId="ADAL" clId="{01F19DE3-4083-AC41-8BAA-7E2069F489B6}" dt="2024-09-04T12:21:48.633" v="26" actId="478"/>
          <ac:spMkLst>
            <pc:docMk/>
            <pc:sldMk cId="3396566920" sldId="275"/>
            <ac:spMk id="8" creationId="{40174301-C9C9-8495-43A0-452248CABD35}"/>
          </ac:spMkLst>
        </pc:spChg>
        <pc:spChg chg="del">
          <ac:chgData name="John Dwyer" userId="0ae75fd8-0f92-4429-aa76-11bd6aea867e" providerId="ADAL" clId="{01F19DE3-4083-AC41-8BAA-7E2069F489B6}" dt="2024-09-04T12:21:48.633" v="26" actId="478"/>
          <ac:spMkLst>
            <pc:docMk/>
            <pc:sldMk cId="3396566920" sldId="275"/>
            <ac:spMk id="9" creationId="{3396CE71-AC30-2FB3-C6C4-043365F465EF}"/>
          </ac:spMkLst>
        </pc:spChg>
        <pc:spChg chg="del">
          <ac:chgData name="John Dwyer" userId="0ae75fd8-0f92-4429-aa76-11bd6aea867e" providerId="ADAL" clId="{01F19DE3-4083-AC41-8BAA-7E2069F489B6}" dt="2024-09-04T12:21:48.633" v="26" actId="478"/>
          <ac:spMkLst>
            <pc:docMk/>
            <pc:sldMk cId="3396566920" sldId="275"/>
            <ac:spMk id="10" creationId="{5E9BD517-34D9-FBE0-DB28-A931BCABB17C}"/>
          </ac:spMkLst>
        </pc:spChg>
        <pc:spChg chg="del">
          <ac:chgData name="John Dwyer" userId="0ae75fd8-0f92-4429-aa76-11bd6aea867e" providerId="ADAL" clId="{01F19DE3-4083-AC41-8BAA-7E2069F489B6}" dt="2024-09-04T12:21:48.633" v="26" actId="478"/>
          <ac:spMkLst>
            <pc:docMk/>
            <pc:sldMk cId="3396566920" sldId="275"/>
            <ac:spMk id="11" creationId="{F3C9A75B-A308-2DD2-4976-ADEE94FFEC23}"/>
          </ac:spMkLst>
        </pc:spChg>
        <pc:spChg chg="del">
          <ac:chgData name="John Dwyer" userId="0ae75fd8-0f92-4429-aa76-11bd6aea867e" providerId="ADAL" clId="{01F19DE3-4083-AC41-8BAA-7E2069F489B6}" dt="2024-09-04T12:21:48.633" v="26" actId="478"/>
          <ac:spMkLst>
            <pc:docMk/>
            <pc:sldMk cId="3396566920" sldId="275"/>
            <ac:spMk id="12" creationId="{3DFB7F1E-E39D-1097-4A73-65F5E9F4162D}"/>
          </ac:spMkLst>
        </pc:spChg>
        <pc:spChg chg="del">
          <ac:chgData name="John Dwyer" userId="0ae75fd8-0f92-4429-aa76-11bd6aea867e" providerId="ADAL" clId="{01F19DE3-4083-AC41-8BAA-7E2069F489B6}" dt="2024-09-04T12:21:48.633" v="26" actId="478"/>
          <ac:spMkLst>
            <pc:docMk/>
            <pc:sldMk cId="3396566920" sldId="275"/>
            <ac:spMk id="13" creationId="{B0B0CB4E-59BB-F6E3-6427-DCDF7449B4E3}"/>
          </ac:spMkLst>
        </pc:spChg>
        <pc:spChg chg="del">
          <ac:chgData name="John Dwyer" userId="0ae75fd8-0f92-4429-aa76-11bd6aea867e" providerId="ADAL" clId="{01F19DE3-4083-AC41-8BAA-7E2069F489B6}" dt="2024-09-04T12:21:48.633" v="26" actId="478"/>
          <ac:spMkLst>
            <pc:docMk/>
            <pc:sldMk cId="3396566920" sldId="275"/>
            <ac:spMk id="14" creationId="{4D1E724D-53ED-CBD3-F18D-97D4FBA0E327}"/>
          </ac:spMkLst>
        </pc:spChg>
        <pc:spChg chg="del">
          <ac:chgData name="John Dwyer" userId="0ae75fd8-0f92-4429-aa76-11bd6aea867e" providerId="ADAL" clId="{01F19DE3-4083-AC41-8BAA-7E2069F489B6}" dt="2024-09-04T12:21:48.633" v="26" actId="478"/>
          <ac:spMkLst>
            <pc:docMk/>
            <pc:sldMk cId="3396566920" sldId="275"/>
            <ac:spMk id="15" creationId="{914441DB-71A5-F4ED-C619-3DEB90E4ABDF}"/>
          </ac:spMkLst>
        </pc:spChg>
        <pc:spChg chg="del">
          <ac:chgData name="John Dwyer" userId="0ae75fd8-0f92-4429-aa76-11bd6aea867e" providerId="ADAL" clId="{01F19DE3-4083-AC41-8BAA-7E2069F489B6}" dt="2024-09-04T12:21:48.633" v="26" actId="478"/>
          <ac:spMkLst>
            <pc:docMk/>
            <pc:sldMk cId="3396566920" sldId="275"/>
            <ac:spMk id="16" creationId="{C78E49BA-12AA-ECB4-6A81-9FC01D725F38}"/>
          </ac:spMkLst>
        </pc:spChg>
        <pc:spChg chg="del">
          <ac:chgData name="John Dwyer" userId="0ae75fd8-0f92-4429-aa76-11bd6aea867e" providerId="ADAL" clId="{01F19DE3-4083-AC41-8BAA-7E2069F489B6}" dt="2024-09-04T12:21:48.633" v="26" actId="478"/>
          <ac:spMkLst>
            <pc:docMk/>
            <pc:sldMk cId="3396566920" sldId="275"/>
            <ac:spMk id="17" creationId="{1E7599A6-A4F3-BFF2-391E-0AEFC73B0A35}"/>
          </ac:spMkLst>
        </pc:spChg>
        <pc:spChg chg="del">
          <ac:chgData name="John Dwyer" userId="0ae75fd8-0f92-4429-aa76-11bd6aea867e" providerId="ADAL" clId="{01F19DE3-4083-AC41-8BAA-7E2069F489B6}" dt="2024-09-04T12:21:48.633" v="26" actId="478"/>
          <ac:spMkLst>
            <pc:docMk/>
            <pc:sldMk cId="3396566920" sldId="275"/>
            <ac:spMk id="18" creationId="{146C4702-0C37-3605-3AE6-7DB1F8E75330}"/>
          </ac:spMkLst>
        </pc:spChg>
        <pc:spChg chg="del">
          <ac:chgData name="John Dwyer" userId="0ae75fd8-0f92-4429-aa76-11bd6aea867e" providerId="ADAL" clId="{01F19DE3-4083-AC41-8BAA-7E2069F489B6}" dt="2024-09-04T12:21:48.633" v="26" actId="478"/>
          <ac:spMkLst>
            <pc:docMk/>
            <pc:sldMk cId="3396566920" sldId="275"/>
            <ac:spMk id="19" creationId="{0D670E7B-ED04-65F4-D8E3-41ED8C0EB54D}"/>
          </ac:spMkLst>
        </pc:spChg>
        <pc:spChg chg="del">
          <ac:chgData name="John Dwyer" userId="0ae75fd8-0f92-4429-aa76-11bd6aea867e" providerId="ADAL" clId="{01F19DE3-4083-AC41-8BAA-7E2069F489B6}" dt="2024-09-04T12:21:48.633" v="26" actId="478"/>
          <ac:spMkLst>
            <pc:docMk/>
            <pc:sldMk cId="3396566920" sldId="275"/>
            <ac:spMk id="20" creationId="{E1ABFB29-5B67-C00F-24BF-7396436DCCAF}"/>
          </ac:spMkLst>
        </pc:spChg>
        <pc:spChg chg="del">
          <ac:chgData name="John Dwyer" userId="0ae75fd8-0f92-4429-aa76-11bd6aea867e" providerId="ADAL" clId="{01F19DE3-4083-AC41-8BAA-7E2069F489B6}" dt="2024-09-04T12:21:48.633" v="26" actId="478"/>
          <ac:spMkLst>
            <pc:docMk/>
            <pc:sldMk cId="3396566920" sldId="275"/>
            <ac:spMk id="21" creationId="{DD8B6031-9719-9193-DF5D-E2873CF46CF7}"/>
          </ac:spMkLst>
        </pc:spChg>
        <pc:spChg chg="del">
          <ac:chgData name="John Dwyer" userId="0ae75fd8-0f92-4429-aa76-11bd6aea867e" providerId="ADAL" clId="{01F19DE3-4083-AC41-8BAA-7E2069F489B6}" dt="2024-09-04T12:21:48.633" v="26" actId="478"/>
          <ac:spMkLst>
            <pc:docMk/>
            <pc:sldMk cId="3396566920" sldId="275"/>
            <ac:spMk id="22" creationId="{AD152B99-408A-1A1D-7A4F-5B9DBE336D8C}"/>
          </ac:spMkLst>
        </pc:spChg>
        <pc:spChg chg="del">
          <ac:chgData name="John Dwyer" userId="0ae75fd8-0f92-4429-aa76-11bd6aea867e" providerId="ADAL" clId="{01F19DE3-4083-AC41-8BAA-7E2069F489B6}" dt="2024-09-04T12:21:48.633" v="26" actId="478"/>
          <ac:spMkLst>
            <pc:docMk/>
            <pc:sldMk cId="3396566920" sldId="275"/>
            <ac:spMk id="23" creationId="{64BD1BFE-3F40-9FDB-8DAA-BB84C5ADA4AE}"/>
          </ac:spMkLst>
        </pc:spChg>
        <pc:spChg chg="mod">
          <ac:chgData name="John Dwyer" userId="0ae75fd8-0f92-4429-aa76-11bd6aea867e" providerId="ADAL" clId="{01F19DE3-4083-AC41-8BAA-7E2069F489B6}" dt="2024-09-04T12:21:43.771" v="24" actId="1076"/>
          <ac:spMkLst>
            <pc:docMk/>
            <pc:sldMk cId="3396566920" sldId="275"/>
            <ac:spMk id="24" creationId="{9EF3561F-E56D-FCBB-5696-7E55C85990E5}"/>
          </ac:spMkLst>
        </pc:spChg>
        <pc:spChg chg="del">
          <ac:chgData name="John Dwyer" userId="0ae75fd8-0f92-4429-aa76-11bd6aea867e" providerId="ADAL" clId="{01F19DE3-4083-AC41-8BAA-7E2069F489B6}" dt="2024-09-04T12:21:48.633" v="26" actId="478"/>
          <ac:spMkLst>
            <pc:docMk/>
            <pc:sldMk cId="3396566920" sldId="275"/>
            <ac:spMk id="25" creationId="{47669FE1-07EA-2F88-C9DB-CDB775B3D044}"/>
          </ac:spMkLst>
        </pc:spChg>
        <pc:spChg chg="del">
          <ac:chgData name="John Dwyer" userId="0ae75fd8-0f92-4429-aa76-11bd6aea867e" providerId="ADAL" clId="{01F19DE3-4083-AC41-8BAA-7E2069F489B6}" dt="2024-09-04T12:21:48.633" v="26" actId="478"/>
          <ac:spMkLst>
            <pc:docMk/>
            <pc:sldMk cId="3396566920" sldId="275"/>
            <ac:spMk id="26" creationId="{FB8FB1D5-40EB-46F2-ECC0-5E1246020DD2}"/>
          </ac:spMkLst>
        </pc:spChg>
        <pc:spChg chg="del">
          <ac:chgData name="John Dwyer" userId="0ae75fd8-0f92-4429-aa76-11bd6aea867e" providerId="ADAL" clId="{01F19DE3-4083-AC41-8BAA-7E2069F489B6}" dt="2024-09-04T12:22:16.055" v="38" actId="478"/>
          <ac:spMkLst>
            <pc:docMk/>
            <pc:sldMk cId="3396566920" sldId="275"/>
            <ac:spMk id="27" creationId="{CAA89ED6-CD44-22C8-A2BA-41CEFF6D9253}"/>
          </ac:spMkLst>
        </pc:spChg>
        <pc:spChg chg="add del mod">
          <ac:chgData name="John Dwyer" userId="0ae75fd8-0f92-4429-aa76-11bd6aea867e" providerId="ADAL" clId="{01F19DE3-4083-AC41-8BAA-7E2069F489B6}" dt="2024-09-04T12:21:51.216" v="28"/>
          <ac:spMkLst>
            <pc:docMk/>
            <pc:sldMk cId="3396566920" sldId="275"/>
            <ac:spMk id="28" creationId="{961B539C-DFD5-1E07-74CD-C40B5A8E4CB2}"/>
          </ac:spMkLst>
        </pc:spChg>
        <pc:spChg chg="add del mod">
          <ac:chgData name="John Dwyer" userId="0ae75fd8-0f92-4429-aa76-11bd6aea867e" providerId="ADAL" clId="{01F19DE3-4083-AC41-8BAA-7E2069F489B6}" dt="2024-09-04T13:05:38.853" v="119"/>
          <ac:spMkLst>
            <pc:docMk/>
            <pc:sldMk cId="3396566920" sldId="275"/>
            <ac:spMk id="29" creationId="{3D19B785-B4E7-5406-0767-1823D8FE86C1}"/>
          </ac:spMkLst>
        </pc:spChg>
        <pc:spChg chg="add mod">
          <ac:chgData name="John Dwyer" userId="0ae75fd8-0f92-4429-aa76-11bd6aea867e" providerId="ADAL" clId="{01F19DE3-4083-AC41-8BAA-7E2069F489B6}" dt="2024-09-04T16:21:55.397" v="1098" actId="20577"/>
          <ac:spMkLst>
            <pc:docMk/>
            <pc:sldMk cId="3396566920" sldId="275"/>
            <ac:spMk id="30" creationId="{27F0F34D-536D-EC48-A8B3-16BE253A5D66}"/>
          </ac:spMkLst>
        </pc:spChg>
        <pc:spChg chg="add del mod">
          <ac:chgData name="John Dwyer" userId="0ae75fd8-0f92-4429-aa76-11bd6aea867e" providerId="ADAL" clId="{01F19DE3-4083-AC41-8BAA-7E2069F489B6}" dt="2024-09-06T20:09:12.889" v="2985" actId="478"/>
          <ac:spMkLst>
            <pc:docMk/>
            <pc:sldMk cId="3396566920" sldId="275"/>
            <ac:spMk id="35" creationId="{C317C8A3-4199-04E3-385D-604289DE550A}"/>
          </ac:spMkLst>
        </pc:spChg>
        <pc:picChg chg="del">
          <ac:chgData name="John Dwyer" userId="0ae75fd8-0f92-4429-aa76-11bd6aea867e" providerId="ADAL" clId="{01F19DE3-4083-AC41-8BAA-7E2069F489B6}" dt="2024-09-04T12:21:14.491" v="12" actId="478"/>
          <ac:picMkLst>
            <pc:docMk/>
            <pc:sldMk cId="3396566920" sldId="275"/>
            <ac:picMk id="4" creationId="{27DA584D-9DC2-3B08-4D29-19AA71495817}"/>
          </ac:picMkLst>
        </pc:picChg>
        <pc:picChg chg="add mod">
          <ac:chgData name="John Dwyer" userId="0ae75fd8-0f92-4429-aa76-11bd6aea867e" providerId="ADAL" clId="{01F19DE3-4083-AC41-8BAA-7E2069F489B6}" dt="2024-09-04T16:22:10.404" v="1103" actId="1076"/>
          <ac:picMkLst>
            <pc:docMk/>
            <pc:sldMk cId="3396566920" sldId="275"/>
            <ac:picMk id="31" creationId="{599D656E-FAEF-CC1D-206B-90B0D77F0307}"/>
          </ac:picMkLst>
        </pc:picChg>
        <pc:picChg chg="add mod">
          <ac:chgData name="John Dwyer" userId="0ae75fd8-0f92-4429-aa76-11bd6aea867e" providerId="ADAL" clId="{01F19DE3-4083-AC41-8BAA-7E2069F489B6}" dt="2024-09-04T13:07:42.505" v="139" actId="1076"/>
          <ac:picMkLst>
            <pc:docMk/>
            <pc:sldMk cId="3396566920" sldId="275"/>
            <ac:picMk id="32" creationId="{6EB75583-20C9-9D24-5AE8-3046D6411E51}"/>
          </ac:picMkLst>
        </pc:picChg>
        <pc:picChg chg="add mod">
          <ac:chgData name="John Dwyer" userId="0ae75fd8-0f92-4429-aa76-11bd6aea867e" providerId="ADAL" clId="{01F19DE3-4083-AC41-8BAA-7E2069F489B6}" dt="2024-09-04T16:22:07.282" v="1102" actId="1076"/>
          <ac:picMkLst>
            <pc:docMk/>
            <pc:sldMk cId="3396566920" sldId="275"/>
            <ac:picMk id="33" creationId="{CFBEF0D3-0DDC-12C3-8C77-95C7681E33C0}"/>
          </ac:picMkLst>
        </pc:picChg>
        <pc:picChg chg="add mod">
          <ac:chgData name="John Dwyer" userId="0ae75fd8-0f92-4429-aa76-11bd6aea867e" providerId="ADAL" clId="{01F19DE3-4083-AC41-8BAA-7E2069F489B6}" dt="2024-09-04T15:41:29.821" v="157" actId="1076"/>
          <ac:picMkLst>
            <pc:docMk/>
            <pc:sldMk cId="3396566920" sldId="275"/>
            <ac:picMk id="34" creationId="{FBDAAFD5-73B4-A0EF-6138-713718B49659}"/>
          </ac:picMkLst>
        </pc:picChg>
      </pc:sldChg>
      <pc:sldChg chg="addSp delSp modSp add mod ord modNotesTx">
        <pc:chgData name="John Dwyer" userId="0ae75fd8-0f92-4429-aa76-11bd6aea867e" providerId="ADAL" clId="{01F19DE3-4083-AC41-8BAA-7E2069F489B6}" dt="2024-09-06T20:09:23.958" v="2988" actId="478"/>
        <pc:sldMkLst>
          <pc:docMk/>
          <pc:sldMk cId="1646266332" sldId="276"/>
        </pc:sldMkLst>
        <pc:spChg chg="mod">
          <ac:chgData name="John Dwyer" userId="0ae75fd8-0f92-4429-aa76-11bd6aea867e" providerId="ADAL" clId="{01F19DE3-4083-AC41-8BAA-7E2069F489B6}" dt="2024-09-04T18:33:58.301" v="1191" actId="1076"/>
          <ac:spMkLst>
            <pc:docMk/>
            <pc:sldMk cId="1646266332" sldId="276"/>
            <ac:spMk id="2" creationId="{D179925A-642E-75A0-0230-E24EA99D1D36}"/>
          </ac:spMkLst>
        </pc:spChg>
        <pc:spChg chg="mod">
          <ac:chgData name="John Dwyer" userId="0ae75fd8-0f92-4429-aa76-11bd6aea867e" providerId="ADAL" clId="{01F19DE3-4083-AC41-8BAA-7E2069F489B6}" dt="2024-09-04T18:34:22.347" v="1195" actId="1076"/>
          <ac:spMkLst>
            <pc:docMk/>
            <pc:sldMk cId="1646266332" sldId="276"/>
            <ac:spMk id="3" creationId="{3D4E95E7-8001-5942-2A64-D7F4B0E780FB}"/>
          </ac:spMkLst>
        </pc:spChg>
        <pc:spChg chg="mod">
          <ac:chgData name="John Dwyer" userId="0ae75fd8-0f92-4429-aa76-11bd6aea867e" providerId="ADAL" clId="{01F19DE3-4083-AC41-8BAA-7E2069F489B6}" dt="2024-09-04T16:25:07.682" v="1140" actId="20577"/>
          <ac:spMkLst>
            <pc:docMk/>
            <pc:sldMk cId="1646266332" sldId="276"/>
            <ac:spMk id="5" creationId="{D8012BCC-7E78-DDC3-D5F0-8FD713B5B8F7}"/>
          </ac:spMkLst>
        </pc:spChg>
        <pc:spChg chg="add del mod">
          <ac:chgData name="John Dwyer" userId="0ae75fd8-0f92-4429-aa76-11bd6aea867e" providerId="ADAL" clId="{01F19DE3-4083-AC41-8BAA-7E2069F489B6}" dt="2024-09-06T20:09:23.958" v="2988" actId="478"/>
          <ac:spMkLst>
            <pc:docMk/>
            <pc:sldMk cId="1646266332" sldId="276"/>
            <ac:spMk id="7" creationId="{2D922609-C43B-AA94-6B91-AFC676EC5472}"/>
          </ac:spMkLst>
        </pc:spChg>
        <pc:spChg chg="mod">
          <ac:chgData name="John Dwyer" userId="0ae75fd8-0f92-4429-aa76-11bd6aea867e" providerId="ADAL" clId="{01F19DE3-4083-AC41-8BAA-7E2069F489B6}" dt="2024-09-05T21:01:34.316" v="2971" actId="20577"/>
          <ac:spMkLst>
            <pc:docMk/>
            <pc:sldMk cId="1646266332" sldId="276"/>
            <ac:spMk id="30" creationId="{96428089-5C69-638B-9485-6897F537A7D8}"/>
          </ac:spMkLst>
        </pc:spChg>
        <pc:picChg chg="add mod">
          <ac:chgData name="John Dwyer" userId="0ae75fd8-0f92-4429-aa76-11bd6aea867e" providerId="ADAL" clId="{01F19DE3-4083-AC41-8BAA-7E2069F489B6}" dt="2024-09-04T18:34:21.937" v="1194" actId="1076"/>
          <ac:picMkLst>
            <pc:docMk/>
            <pc:sldMk cId="1646266332" sldId="276"/>
            <ac:picMk id="4" creationId="{2845187F-03FB-0F74-E50B-E08A0BC6D1CD}"/>
          </ac:picMkLst>
        </pc:picChg>
        <pc:picChg chg="add mod">
          <ac:chgData name="John Dwyer" userId="0ae75fd8-0f92-4429-aa76-11bd6aea867e" providerId="ADAL" clId="{01F19DE3-4083-AC41-8BAA-7E2069F489B6}" dt="2024-09-04T18:34:27.821" v="1198" actId="1076"/>
          <ac:picMkLst>
            <pc:docMk/>
            <pc:sldMk cId="1646266332" sldId="276"/>
            <ac:picMk id="6" creationId="{250EFE00-42D4-9586-B385-5CA7182C5940}"/>
          </ac:picMkLst>
        </pc:picChg>
        <pc:picChg chg="del">
          <ac:chgData name="John Dwyer" userId="0ae75fd8-0f92-4429-aa76-11bd6aea867e" providerId="ADAL" clId="{01F19DE3-4083-AC41-8BAA-7E2069F489B6}" dt="2024-09-04T16:24:56.371" v="1115" actId="478"/>
          <ac:picMkLst>
            <pc:docMk/>
            <pc:sldMk cId="1646266332" sldId="276"/>
            <ac:picMk id="31" creationId="{05F1D909-B859-2008-B700-9D5DEFF2FF6F}"/>
          </ac:picMkLst>
        </pc:picChg>
        <pc:picChg chg="del">
          <ac:chgData name="John Dwyer" userId="0ae75fd8-0f92-4429-aa76-11bd6aea867e" providerId="ADAL" clId="{01F19DE3-4083-AC41-8BAA-7E2069F489B6}" dt="2024-09-04T16:24:55.384" v="1113" actId="478"/>
          <ac:picMkLst>
            <pc:docMk/>
            <pc:sldMk cId="1646266332" sldId="276"/>
            <ac:picMk id="32" creationId="{BD92B78E-6652-6602-8186-010AC969C31C}"/>
          </ac:picMkLst>
        </pc:picChg>
        <pc:picChg chg="del">
          <ac:chgData name="John Dwyer" userId="0ae75fd8-0f92-4429-aa76-11bd6aea867e" providerId="ADAL" clId="{01F19DE3-4083-AC41-8BAA-7E2069F489B6}" dt="2024-09-04T16:24:54.649" v="1112" actId="478"/>
          <ac:picMkLst>
            <pc:docMk/>
            <pc:sldMk cId="1646266332" sldId="276"/>
            <ac:picMk id="33" creationId="{BED355C5-0415-5E6B-03E0-3E5B61D882BD}"/>
          </ac:picMkLst>
        </pc:picChg>
        <pc:picChg chg="del">
          <ac:chgData name="John Dwyer" userId="0ae75fd8-0f92-4429-aa76-11bd6aea867e" providerId="ADAL" clId="{01F19DE3-4083-AC41-8BAA-7E2069F489B6}" dt="2024-09-04T16:24:55.835" v="1114" actId="478"/>
          <ac:picMkLst>
            <pc:docMk/>
            <pc:sldMk cId="1646266332" sldId="276"/>
            <ac:picMk id="34" creationId="{F1C27C8E-6AA6-EF53-4EE7-7B882FAFEAFB}"/>
          </ac:picMkLst>
        </pc:picChg>
      </pc:sldChg>
      <pc:sldChg chg="del">
        <pc:chgData name="John Dwyer" userId="0ae75fd8-0f92-4429-aa76-11bd6aea867e" providerId="ADAL" clId="{01F19DE3-4083-AC41-8BAA-7E2069F489B6}" dt="2024-09-07T16:51:50.035" v="3522" actId="2696"/>
        <pc:sldMkLst>
          <pc:docMk/>
          <pc:sldMk cId="2773197488" sldId="278"/>
        </pc:sldMkLst>
      </pc:sldChg>
      <pc:sldChg chg="add">
        <pc:chgData name="John Dwyer" userId="0ae75fd8-0f92-4429-aa76-11bd6aea867e" providerId="ADAL" clId="{01F19DE3-4083-AC41-8BAA-7E2069F489B6}" dt="2024-09-07T16:51:58.478" v="3523"/>
        <pc:sldMkLst>
          <pc:docMk/>
          <pc:sldMk cId="3727474172" sldId="278"/>
        </pc:sldMkLst>
      </pc:sldChg>
      <pc:sldChg chg="addSp delSp modSp add mod">
        <pc:chgData name="John Dwyer" userId="0ae75fd8-0f92-4429-aa76-11bd6aea867e" providerId="ADAL" clId="{01F19DE3-4083-AC41-8BAA-7E2069F489B6}" dt="2024-09-07T17:25:10.041" v="3579" actId="1076"/>
        <pc:sldMkLst>
          <pc:docMk/>
          <pc:sldMk cId="198463005" sldId="279"/>
        </pc:sldMkLst>
        <pc:spChg chg="add mod">
          <ac:chgData name="John Dwyer" userId="0ae75fd8-0f92-4429-aa76-11bd6aea867e" providerId="ADAL" clId="{01F19DE3-4083-AC41-8BAA-7E2069F489B6}" dt="2024-09-07T17:25:10.041" v="3579" actId="1076"/>
          <ac:spMkLst>
            <pc:docMk/>
            <pc:sldMk cId="198463005" sldId="279"/>
            <ac:spMk id="2" creationId="{6E5EA6E1-6234-A714-5C22-1267FF4260B7}"/>
          </ac:spMkLst>
        </pc:spChg>
        <pc:spChg chg="mod">
          <ac:chgData name="John Dwyer" userId="0ae75fd8-0f92-4429-aa76-11bd6aea867e" providerId="ADAL" clId="{01F19DE3-4083-AC41-8BAA-7E2069F489B6}" dt="2024-09-07T17:25:05.620" v="3577" actId="20577"/>
          <ac:spMkLst>
            <pc:docMk/>
            <pc:sldMk cId="198463005" sldId="279"/>
            <ac:spMk id="3" creationId="{BFFE82CA-3FD7-451F-8F73-5CF2707D5360}"/>
          </ac:spMkLst>
        </pc:spChg>
        <pc:spChg chg="del">
          <ac:chgData name="John Dwyer" userId="0ae75fd8-0f92-4429-aa76-11bd6aea867e" providerId="ADAL" clId="{01F19DE3-4083-AC41-8BAA-7E2069F489B6}" dt="2024-09-07T17:24:50.833" v="3562" actId="21"/>
          <ac:spMkLst>
            <pc:docMk/>
            <pc:sldMk cId="198463005" sldId="279"/>
            <ac:spMk id="11" creationId="{270126DD-E527-249E-F1B5-8D9935DAE630}"/>
          </ac:spMkLst>
        </pc:spChg>
      </pc:sldChg>
      <pc:sldChg chg="del">
        <pc:chgData name="John Dwyer" userId="0ae75fd8-0f92-4429-aa76-11bd6aea867e" providerId="ADAL" clId="{01F19DE3-4083-AC41-8BAA-7E2069F489B6}" dt="2024-09-07T16:51:50.035" v="3522" actId="2696"/>
        <pc:sldMkLst>
          <pc:docMk/>
          <pc:sldMk cId="3886758780" sldId="279"/>
        </pc:sldMkLst>
      </pc:sldChg>
      <pc:sldChg chg="addSp delSp modSp add mod ord modAnim">
        <pc:chgData name="John Dwyer" userId="0ae75fd8-0f92-4429-aa76-11bd6aea867e" providerId="ADAL" clId="{01F19DE3-4083-AC41-8BAA-7E2069F489B6}" dt="2024-09-07T16:52:16.873" v="3526" actId="20578"/>
        <pc:sldMkLst>
          <pc:docMk/>
          <pc:sldMk cId="206251259" sldId="280"/>
        </pc:sldMkLst>
        <pc:spChg chg="mod">
          <ac:chgData name="John Dwyer" userId="0ae75fd8-0f92-4429-aa76-11bd6aea867e" providerId="ADAL" clId="{01F19DE3-4083-AC41-8BAA-7E2069F489B6}" dt="2024-09-04T18:46:42.294" v="1289" actId="1076"/>
          <ac:spMkLst>
            <pc:docMk/>
            <pc:sldMk cId="206251259" sldId="280"/>
            <ac:spMk id="2" creationId="{C250CC04-63F7-3953-C9B4-BCF0C1A6CB40}"/>
          </ac:spMkLst>
        </pc:spChg>
        <pc:spChg chg="mod">
          <ac:chgData name="John Dwyer" userId="0ae75fd8-0f92-4429-aa76-11bd6aea867e" providerId="ADAL" clId="{01F19DE3-4083-AC41-8BAA-7E2069F489B6}" dt="2024-09-04T18:45:31.374" v="1279" actId="14100"/>
          <ac:spMkLst>
            <pc:docMk/>
            <pc:sldMk cId="206251259" sldId="280"/>
            <ac:spMk id="3" creationId="{4794D484-1B29-B9F2-B5BF-7BF1FCC7E6F0}"/>
          </ac:spMkLst>
        </pc:spChg>
        <pc:spChg chg="add mod">
          <ac:chgData name="John Dwyer" userId="0ae75fd8-0f92-4429-aa76-11bd6aea867e" providerId="ADAL" clId="{01F19DE3-4083-AC41-8BAA-7E2069F489B6}" dt="2024-09-04T18:40:52.822" v="1241" actId="207"/>
          <ac:spMkLst>
            <pc:docMk/>
            <pc:sldMk cId="206251259" sldId="280"/>
            <ac:spMk id="4" creationId="{1961A3EB-3787-9D69-F4E8-9B5F66D76A74}"/>
          </ac:spMkLst>
        </pc:spChg>
        <pc:spChg chg="mod">
          <ac:chgData name="John Dwyer" userId="0ae75fd8-0f92-4429-aa76-11bd6aea867e" providerId="ADAL" clId="{01F19DE3-4083-AC41-8BAA-7E2069F489B6}" dt="2024-09-04T18:40:17.223" v="1237" actId="166"/>
          <ac:spMkLst>
            <pc:docMk/>
            <pc:sldMk cId="206251259" sldId="280"/>
            <ac:spMk id="5" creationId="{4B3783D6-7386-05DB-DA12-F37F67B11942}"/>
          </ac:spMkLst>
        </pc:spChg>
        <pc:spChg chg="add mod">
          <ac:chgData name="John Dwyer" userId="0ae75fd8-0f92-4429-aa76-11bd6aea867e" providerId="ADAL" clId="{01F19DE3-4083-AC41-8BAA-7E2069F489B6}" dt="2024-09-04T18:46:00.310" v="1282" actId="207"/>
          <ac:spMkLst>
            <pc:docMk/>
            <pc:sldMk cId="206251259" sldId="280"/>
            <ac:spMk id="6" creationId="{EE0AB493-9469-ED6D-13A6-522DD09CBF62}"/>
          </ac:spMkLst>
        </pc:spChg>
        <pc:spChg chg="add mod">
          <ac:chgData name="John Dwyer" userId="0ae75fd8-0f92-4429-aa76-11bd6aea867e" providerId="ADAL" clId="{01F19DE3-4083-AC41-8BAA-7E2069F489B6}" dt="2024-09-04T18:46:30.357" v="1286" actId="207"/>
          <ac:spMkLst>
            <pc:docMk/>
            <pc:sldMk cId="206251259" sldId="280"/>
            <ac:spMk id="7" creationId="{A5311406-2AE2-E87B-4400-0FC956ABE642}"/>
          </ac:spMkLst>
        </pc:spChg>
        <pc:spChg chg="add mod">
          <ac:chgData name="John Dwyer" userId="0ae75fd8-0f92-4429-aa76-11bd6aea867e" providerId="ADAL" clId="{01F19DE3-4083-AC41-8BAA-7E2069F489B6}" dt="2024-09-04T18:46:34.136" v="1287" actId="207"/>
          <ac:spMkLst>
            <pc:docMk/>
            <pc:sldMk cId="206251259" sldId="280"/>
            <ac:spMk id="8" creationId="{5CF74F97-D1EF-028C-DA98-DA32927BE2F9}"/>
          </ac:spMkLst>
        </pc:spChg>
        <pc:spChg chg="add del mod">
          <ac:chgData name="John Dwyer" userId="0ae75fd8-0f92-4429-aa76-11bd6aea867e" providerId="ADAL" clId="{01F19DE3-4083-AC41-8BAA-7E2069F489B6}" dt="2024-09-06T20:09:16.732" v="2986" actId="478"/>
          <ac:spMkLst>
            <pc:docMk/>
            <pc:sldMk cId="206251259" sldId="280"/>
            <ac:spMk id="12" creationId="{EB96ACBE-8F68-398A-F4A9-5750C319111A}"/>
          </ac:spMkLst>
        </pc:spChg>
        <pc:spChg chg="add del mod">
          <ac:chgData name="John Dwyer" userId="0ae75fd8-0f92-4429-aa76-11bd6aea867e" providerId="ADAL" clId="{01F19DE3-4083-AC41-8BAA-7E2069F489B6}" dt="2024-09-04T18:41:38.829" v="1256" actId="14100"/>
          <ac:spMkLst>
            <pc:docMk/>
            <pc:sldMk cId="206251259" sldId="280"/>
            <ac:spMk id="30" creationId="{FF46CCE2-ED28-7AA7-CD1E-747754ACE6ED}"/>
          </ac:spMkLst>
        </pc:spChg>
        <pc:graphicFrameChg chg="add mod modGraphic">
          <ac:chgData name="John Dwyer" userId="0ae75fd8-0f92-4429-aa76-11bd6aea867e" providerId="ADAL" clId="{01F19DE3-4083-AC41-8BAA-7E2069F489B6}" dt="2024-09-04T18:43:42.062" v="1278" actId="1076"/>
          <ac:graphicFrameMkLst>
            <pc:docMk/>
            <pc:sldMk cId="206251259" sldId="280"/>
            <ac:graphicFrameMk id="9" creationId="{26F9CAFF-6EEA-0C40-9CA0-72B3D53E8EF2}"/>
          </ac:graphicFrameMkLst>
        </pc:graphicFrameChg>
        <pc:picChg chg="add mod">
          <ac:chgData name="John Dwyer" userId="0ae75fd8-0f92-4429-aa76-11bd6aea867e" providerId="ADAL" clId="{01F19DE3-4083-AC41-8BAA-7E2069F489B6}" dt="2024-09-04T18:40:52.822" v="1241" actId="207"/>
          <ac:picMkLst>
            <pc:docMk/>
            <pc:sldMk cId="206251259" sldId="280"/>
            <ac:picMk id="11" creationId="{B49EC285-4FAC-C03D-957F-5B20CF3B19EF}"/>
          </ac:picMkLst>
        </pc:picChg>
        <pc:picChg chg="del">
          <ac:chgData name="John Dwyer" userId="0ae75fd8-0f92-4429-aa76-11bd6aea867e" providerId="ADAL" clId="{01F19DE3-4083-AC41-8BAA-7E2069F489B6}" dt="2024-09-04T18:39:29.857" v="1225" actId="478"/>
          <ac:picMkLst>
            <pc:docMk/>
            <pc:sldMk cId="206251259" sldId="280"/>
            <ac:picMk id="31" creationId="{CA333474-2623-E171-D517-53D9611C24F5}"/>
          </ac:picMkLst>
        </pc:picChg>
        <pc:picChg chg="del">
          <ac:chgData name="John Dwyer" userId="0ae75fd8-0f92-4429-aa76-11bd6aea867e" providerId="ADAL" clId="{01F19DE3-4083-AC41-8BAA-7E2069F489B6}" dt="2024-09-04T18:39:29.350" v="1224" actId="478"/>
          <ac:picMkLst>
            <pc:docMk/>
            <pc:sldMk cId="206251259" sldId="280"/>
            <ac:picMk id="32" creationId="{00B99A6B-B12D-2F63-81B2-F61D8E7AE007}"/>
          </ac:picMkLst>
        </pc:picChg>
        <pc:picChg chg="del">
          <ac:chgData name="John Dwyer" userId="0ae75fd8-0f92-4429-aa76-11bd6aea867e" providerId="ADAL" clId="{01F19DE3-4083-AC41-8BAA-7E2069F489B6}" dt="2024-09-04T18:39:30.864" v="1227" actId="478"/>
          <ac:picMkLst>
            <pc:docMk/>
            <pc:sldMk cId="206251259" sldId="280"/>
            <ac:picMk id="33" creationId="{89CBF881-7AE2-C98A-0C99-82EDA514F313}"/>
          </ac:picMkLst>
        </pc:picChg>
        <pc:picChg chg="del">
          <ac:chgData name="John Dwyer" userId="0ae75fd8-0f92-4429-aa76-11bd6aea867e" providerId="ADAL" clId="{01F19DE3-4083-AC41-8BAA-7E2069F489B6}" dt="2024-09-04T18:39:30.305" v="1226" actId="478"/>
          <ac:picMkLst>
            <pc:docMk/>
            <pc:sldMk cId="206251259" sldId="280"/>
            <ac:picMk id="34" creationId="{1FC1F4DB-CE09-4FB7-5BF2-8CFB49C1B98A}"/>
          </ac:picMkLst>
        </pc:picChg>
        <pc:cxnChg chg="add mod">
          <ac:chgData name="John Dwyer" userId="0ae75fd8-0f92-4429-aa76-11bd6aea867e" providerId="ADAL" clId="{01F19DE3-4083-AC41-8BAA-7E2069F489B6}" dt="2024-09-04T18:40:52.822" v="1241" actId="207"/>
          <ac:cxnSpMkLst>
            <pc:docMk/>
            <pc:sldMk cId="206251259" sldId="280"/>
            <ac:cxnSpMk id="10" creationId="{E5300184-1280-0A5E-B2BF-F64222EB0CE5}"/>
          </ac:cxnSpMkLst>
        </pc:cxnChg>
      </pc:sldChg>
      <pc:sldChg chg="del">
        <pc:chgData name="John Dwyer" userId="0ae75fd8-0f92-4429-aa76-11bd6aea867e" providerId="ADAL" clId="{01F19DE3-4083-AC41-8BAA-7E2069F489B6}" dt="2024-09-07T16:52:08.703" v="3524" actId="2696"/>
        <pc:sldMkLst>
          <pc:docMk/>
          <pc:sldMk cId="1656370817" sldId="281"/>
        </pc:sldMkLst>
      </pc:sldChg>
      <pc:sldChg chg="addSp modSp add mod">
        <pc:chgData name="John Dwyer" userId="0ae75fd8-0f92-4429-aa76-11bd6aea867e" providerId="ADAL" clId="{01F19DE3-4083-AC41-8BAA-7E2069F489B6}" dt="2024-09-07T17:26:33.545" v="3645" actId="1076"/>
        <pc:sldMkLst>
          <pc:docMk/>
          <pc:sldMk cId="3060849378" sldId="281"/>
        </pc:sldMkLst>
        <pc:spChg chg="mod">
          <ac:chgData name="John Dwyer" userId="0ae75fd8-0f92-4429-aa76-11bd6aea867e" providerId="ADAL" clId="{01F19DE3-4083-AC41-8BAA-7E2069F489B6}" dt="2024-09-07T17:26:27.374" v="3643" actId="20577"/>
          <ac:spMkLst>
            <pc:docMk/>
            <pc:sldMk cId="3060849378" sldId="281"/>
            <ac:spMk id="2" creationId="{A195DFE5-2AA1-F674-5961-DE9A8CB5CD63}"/>
          </ac:spMkLst>
        </pc:spChg>
        <pc:picChg chg="add mod">
          <ac:chgData name="John Dwyer" userId="0ae75fd8-0f92-4429-aa76-11bd6aea867e" providerId="ADAL" clId="{01F19DE3-4083-AC41-8BAA-7E2069F489B6}" dt="2024-09-07T17:26:33.545" v="3645" actId="1076"/>
          <ac:picMkLst>
            <pc:docMk/>
            <pc:sldMk cId="3060849378" sldId="281"/>
            <ac:picMk id="3" creationId="{7DA36A5A-C15F-B339-0B5A-6AF0B7E6DEE4}"/>
          </ac:picMkLst>
        </pc:picChg>
        <pc:picChg chg="mod">
          <ac:chgData name="John Dwyer" userId="0ae75fd8-0f92-4429-aa76-11bd6aea867e" providerId="ADAL" clId="{01F19DE3-4083-AC41-8BAA-7E2069F489B6}" dt="2024-09-07T17:26:30.012" v="3644" actId="1076"/>
          <ac:picMkLst>
            <pc:docMk/>
            <pc:sldMk cId="3060849378" sldId="281"/>
            <ac:picMk id="5" creationId="{7B492BA5-B786-B59B-19B0-3E5ECB8AFF56}"/>
          </ac:picMkLst>
        </pc:picChg>
      </pc:sldChg>
      <pc:sldChg chg="addSp modSp add mod">
        <pc:chgData name="John Dwyer" userId="0ae75fd8-0f92-4429-aa76-11bd6aea867e" providerId="ADAL" clId="{01F19DE3-4083-AC41-8BAA-7E2069F489B6}" dt="2024-09-07T16:55:48.360" v="3557" actId="1076"/>
        <pc:sldMkLst>
          <pc:docMk/>
          <pc:sldMk cId="1477617236" sldId="283"/>
        </pc:sldMkLst>
        <pc:spChg chg="add mod">
          <ac:chgData name="John Dwyer" userId="0ae75fd8-0f92-4429-aa76-11bd6aea867e" providerId="ADAL" clId="{01F19DE3-4083-AC41-8BAA-7E2069F489B6}" dt="2024-09-07T16:55:48.360" v="3557" actId="1076"/>
          <ac:spMkLst>
            <pc:docMk/>
            <pc:sldMk cId="1477617236" sldId="283"/>
            <ac:spMk id="2" creationId="{C5DEA7F8-5A03-956D-F9FB-4E91EBBCD0D0}"/>
          </ac:spMkLst>
        </pc:spChg>
      </pc:sldChg>
      <pc:sldChg chg="del">
        <pc:chgData name="John Dwyer" userId="0ae75fd8-0f92-4429-aa76-11bd6aea867e" providerId="ADAL" clId="{01F19DE3-4083-AC41-8BAA-7E2069F489B6}" dt="2024-09-07T16:51:50.035" v="3522" actId="2696"/>
        <pc:sldMkLst>
          <pc:docMk/>
          <pc:sldMk cId="2693311088" sldId="283"/>
        </pc:sldMkLst>
      </pc:sldChg>
      <pc:sldChg chg="addSp modSp add mod">
        <pc:chgData name="John Dwyer" userId="0ae75fd8-0f92-4429-aa76-11bd6aea867e" providerId="ADAL" clId="{01F19DE3-4083-AC41-8BAA-7E2069F489B6}" dt="2024-09-07T17:25:19.481" v="3601" actId="20577"/>
        <pc:sldMkLst>
          <pc:docMk/>
          <pc:sldMk cId="1666806402" sldId="284"/>
        </pc:sldMkLst>
        <pc:spChg chg="add mod">
          <ac:chgData name="John Dwyer" userId="0ae75fd8-0f92-4429-aa76-11bd6aea867e" providerId="ADAL" clId="{01F19DE3-4083-AC41-8BAA-7E2069F489B6}" dt="2024-09-07T17:25:19.481" v="3601" actId="20577"/>
          <ac:spMkLst>
            <pc:docMk/>
            <pc:sldMk cId="1666806402" sldId="284"/>
            <ac:spMk id="2" creationId="{76B929D1-840E-C22E-A584-AA074E1E427C}"/>
          </ac:spMkLst>
        </pc:spChg>
      </pc:sldChg>
      <pc:sldChg chg="del">
        <pc:chgData name="John Dwyer" userId="0ae75fd8-0f92-4429-aa76-11bd6aea867e" providerId="ADAL" clId="{01F19DE3-4083-AC41-8BAA-7E2069F489B6}" dt="2024-09-07T16:51:50.035" v="3522" actId="2696"/>
        <pc:sldMkLst>
          <pc:docMk/>
          <pc:sldMk cId="4057739065" sldId="284"/>
        </pc:sldMkLst>
      </pc:sldChg>
      <pc:sldChg chg="del">
        <pc:chgData name="John Dwyer" userId="0ae75fd8-0f92-4429-aa76-11bd6aea867e" providerId="ADAL" clId="{01F19DE3-4083-AC41-8BAA-7E2069F489B6}" dt="2024-09-07T16:51:50.035" v="3522" actId="2696"/>
        <pc:sldMkLst>
          <pc:docMk/>
          <pc:sldMk cId="1691326954" sldId="285"/>
        </pc:sldMkLst>
      </pc:sldChg>
      <pc:sldChg chg="addSp modSp add mod">
        <pc:chgData name="John Dwyer" userId="0ae75fd8-0f92-4429-aa76-11bd6aea867e" providerId="ADAL" clId="{01F19DE3-4083-AC41-8BAA-7E2069F489B6}" dt="2024-09-07T17:25:25.381" v="3603" actId="1076"/>
        <pc:sldMkLst>
          <pc:docMk/>
          <pc:sldMk cId="3469488388" sldId="285"/>
        </pc:sldMkLst>
        <pc:spChg chg="add mod">
          <ac:chgData name="John Dwyer" userId="0ae75fd8-0f92-4429-aa76-11bd6aea867e" providerId="ADAL" clId="{01F19DE3-4083-AC41-8BAA-7E2069F489B6}" dt="2024-09-07T17:25:25.381" v="3603" actId="1076"/>
          <ac:spMkLst>
            <pc:docMk/>
            <pc:sldMk cId="3469488388" sldId="285"/>
            <ac:spMk id="2" creationId="{C0C45BE2-1850-57C6-1C12-3A0AF8785678}"/>
          </ac:spMkLst>
        </pc:spChg>
        <pc:picChg chg="mod">
          <ac:chgData name="John Dwyer" userId="0ae75fd8-0f92-4429-aa76-11bd6aea867e" providerId="ADAL" clId="{01F19DE3-4083-AC41-8BAA-7E2069F489B6}" dt="2024-09-07T17:24:15.212" v="3561" actId="1076"/>
          <ac:picMkLst>
            <pc:docMk/>
            <pc:sldMk cId="3469488388" sldId="285"/>
            <ac:picMk id="8" creationId="{FD560D50-FAA7-07D4-E43E-7A7CF9AF7DCE}"/>
          </ac:picMkLst>
        </pc:picChg>
        <pc:picChg chg="mod">
          <ac:chgData name="John Dwyer" userId="0ae75fd8-0f92-4429-aa76-11bd6aea867e" providerId="ADAL" clId="{01F19DE3-4083-AC41-8BAA-7E2069F489B6}" dt="2024-09-07T17:24:10.914" v="3560" actId="1076"/>
          <ac:picMkLst>
            <pc:docMk/>
            <pc:sldMk cId="3469488388" sldId="285"/>
            <ac:picMk id="10" creationId="{8A4EEE98-FFE0-6840-5FF4-926A79FB2586}"/>
          </ac:picMkLst>
        </pc:picChg>
      </pc:sldChg>
      <pc:sldChg chg="del">
        <pc:chgData name="John Dwyer" userId="0ae75fd8-0f92-4429-aa76-11bd6aea867e" providerId="ADAL" clId="{01F19DE3-4083-AC41-8BAA-7E2069F489B6}" dt="2024-09-07T16:51:50.035" v="3522" actId="2696"/>
        <pc:sldMkLst>
          <pc:docMk/>
          <pc:sldMk cId="133064163" sldId="287"/>
        </pc:sldMkLst>
      </pc:sldChg>
      <pc:sldChg chg="add del ord">
        <pc:chgData name="John Dwyer" userId="0ae75fd8-0f92-4429-aa76-11bd6aea867e" providerId="ADAL" clId="{01F19DE3-4083-AC41-8BAA-7E2069F489B6}" dt="2024-09-07T16:55:01.929" v="3553" actId="2696"/>
        <pc:sldMkLst>
          <pc:docMk/>
          <pc:sldMk cId="729851332" sldId="287"/>
        </pc:sldMkLst>
      </pc:sldChg>
      <pc:sldChg chg="del">
        <pc:chgData name="John Dwyer" userId="0ae75fd8-0f92-4429-aa76-11bd6aea867e" providerId="ADAL" clId="{01F19DE3-4083-AC41-8BAA-7E2069F489B6}" dt="2024-09-07T16:52:08.703" v="3524" actId="2696"/>
        <pc:sldMkLst>
          <pc:docMk/>
          <pc:sldMk cId="603643003" sldId="288"/>
        </pc:sldMkLst>
      </pc:sldChg>
      <pc:sldChg chg="delSp add del mod">
        <pc:chgData name="John Dwyer" userId="0ae75fd8-0f92-4429-aa76-11bd6aea867e" providerId="ADAL" clId="{01F19DE3-4083-AC41-8BAA-7E2069F489B6}" dt="2024-09-07T17:26:37.274" v="3646" actId="2696"/>
        <pc:sldMkLst>
          <pc:docMk/>
          <pc:sldMk cId="1083516178" sldId="288"/>
        </pc:sldMkLst>
        <pc:picChg chg="del">
          <ac:chgData name="John Dwyer" userId="0ae75fd8-0f92-4429-aa76-11bd6aea867e" providerId="ADAL" clId="{01F19DE3-4083-AC41-8BAA-7E2069F489B6}" dt="2024-09-07T17:25:55.261" v="3604" actId="21"/>
          <ac:picMkLst>
            <pc:docMk/>
            <pc:sldMk cId="1083516178" sldId="288"/>
            <ac:picMk id="3" creationId="{C5612B82-A3F5-9DFD-185C-E44F445C6A49}"/>
          </ac:picMkLst>
        </pc:picChg>
      </pc:sldChg>
      <pc:sldChg chg="modSp mod">
        <pc:chgData name="John Dwyer" userId="0ae75fd8-0f92-4429-aa76-11bd6aea867e" providerId="ADAL" clId="{01F19DE3-4083-AC41-8BAA-7E2069F489B6}" dt="2024-09-07T16:53:01.347" v="3534" actId="1076"/>
        <pc:sldMkLst>
          <pc:docMk/>
          <pc:sldMk cId="4253425978" sldId="290"/>
        </pc:sldMkLst>
        <pc:picChg chg="mod">
          <ac:chgData name="John Dwyer" userId="0ae75fd8-0f92-4429-aa76-11bd6aea867e" providerId="ADAL" clId="{01F19DE3-4083-AC41-8BAA-7E2069F489B6}" dt="2024-09-07T16:53:01.347" v="3534" actId="1076"/>
          <ac:picMkLst>
            <pc:docMk/>
            <pc:sldMk cId="4253425978" sldId="290"/>
            <ac:picMk id="3" creationId="{2E8F854F-6BDE-A19A-B4F3-898A9119E26A}"/>
          </ac:picMkLst>
        </pc:picChg>
      </pc:sldChg>
      <pc:sldChg chg="modSp mod">
        <pc:chgData name="John Dwyer" userId="0ae75fd8-0f92-4429-aa76-11bd6aea867e" providerId="ADAL" clId="{01F19DE3-4083-AC41-8BAA-7E2069F489B6}" dt="2024-09-07T16:52:54.134" v="3532" actId="1076"/>
        <pc:sldMkLst>
          <pc:docMk/>
          <pc:sldMk cId="3302882984" sldId="291"/>
        </pc:sldMkLst>
        <pc:picChg chg="mod">
          <ac:chgData name="John Dwyer" userId="0ae75fd8-0f92-4429-aa76-11bd6aea867e" providerId="ADAL" clId="{01F19DE3-4083-AC41-8BAA-7E2069F489B6}" dt="2024-09-07T16:52:54.134" v="3532" actId="1076"/>
          <ac:picMkLst>
            <pc:docMk/>
            <pc:sldMk cId="3302882984" sldId="291"/>
            <ac:picMk id="3" creationId="{93D62975-B435-E1F7-52B8-99AADA0853F1}"/>
          </ac:picMkLst>
        </pc:picChg>
      </pc:sldChg>
      <pc:sldChg chg="modSp mod">
        <pc:chgData name="John Dwyer" userId="0ae75fd8-0f92-4429-aa76-11bd6aea867e" providerId="ADAL" clId="{01F19DE3-4083-AC41-8BAA-7E2069F489B6}" dt="2024-09-07T16:52:46.752" v="3531" actId="1076"/>
        <pc:sldMkLst>
          <pc:docMk/>
          <pc:sldMk cId="3174928904" sldId="292"/>
        </pc:sldMkLst>
        <pc:spChg chg="mod">
          <ac:chgData name="John Dwyer" userId="0ae75fd8-0f92-4429-aa76-11bd6aea867e" providerId="ADAL" clId="{01F19DE3-4083-AC41-8BAA-7E2069F489B6}" dt="2024-09-07T16:52:41.519" v="3529" actId="313"/>
          <ac:spMkLst>
            <pc:docMk/>
            <pc:sldMk cId="3174928904" sldId="292"/>
            <ac:spMk id="5" creationId="{09D0351B-4F45-304C-7E03-59810331BE38}"/>
          </ac:spMkLst>
        </pc:spChg>
        <pc:picChg chg="mod">
          <ac:chgData name="John Dwyer" userId="0ae75fd8-0f92-4429-aa76-11bd6aea867e" providerId="ADAL" clId="{01F19DE3-4083-AC41-8BAA-7E2069F489B6}" dt="2024-09-07T16:52:46.752" v="3531" actId="1076"/>
          <ac:picMkLst>
            <pc:docMk/>
            <pc:sldMk cId="3174928904" sldId="292"/>
            <ac:picMk id="4" creationId="{4FD70DF7-A1D2-9400-0487-D014CA320074}"/>
          </ac:picMkLst>
        </pc:picChg>
      </pc:sldChg>
    </pc:docChg>
  </pc:docChgLst>
  <pc:docChgLst>
    <pc:chgData name="Angus Chen" userId="S::angus.chen@binarydefense.com::f4eb85d2-766c-4085-9bb3-a0de0c8047ed" providerId="AD" clId="Web-{043D3706-0B17-D60E-94CB-23D0062696E5}"/>
    <pc:docChg chg="modSld">
      <pc:chgData name="Angus Chen" userId="S::angus.chen@binarydefense.com::f4eb85d2-766c-4085-9bb3-a0de0c8047ed" providerId="AD" clId="Web-{043D3706-0B17-D60E-94CB-23D0062696E5}" dt="2024-08-28T17:20:14.324" v="78" actId="20577"/>
      <pc:docMkLst>
        <pc:docMk/>
      </pc:docMkLst>
      <pc:sldChg chg="modSp">
        <pc:chgData name="Angus Chen" userId="S::angus.chen@binarydefense.com::f4eb85d2-766c-4085-9bb3-a0de0c8047ed" providerId="AD" clId="Web-{043D3706-0B17-D60E-94CB-23D0062696E5}" dt="2024-08-28T17:20:14.324" v="78" actId="20577"/>
        <pc:sldMkLst>
          <pc:docMk/>
          <pc:sldMk cId="2208703826" sldId="270"/>
        </pc:sldMkLst>
        <pc:spChg chg="mod">
          <ac:chgData name="Angus Chen" userId="S::angus.chen@binarydefense.com::f4eb85d2-766c-4085-9bb3-a0de0c8047ed" providerId="AD" clId="Web-{043D3706-0B17-D60E-94CB-23D0062696E5}" dt="2024-08-28T17:20:14.324" v="78" actId="20577"/>
          <ac:spMkLst>
            <pc:docMk/>
            <pc:sldMk cId="2208703826" sldId="270"/>
            <ac:spMk id="8" creationId="{726727E4-48E1-8085-4503-72E68765A06D}"/>
          </ac:spMkLst>
        </pc:spChg>
      </pc:sldChg>
    </pc:docChg>
  </pc:docChgLst>
  <pc:docChgLst>
    <pc:chgData name="John Dwyer" userId="S::john.dwyer@binarydefense.com::0ae75fd8-0f92-4429-aa76-11bd6aea867e" providerId="AD" clId="Web-{D1BCDA3F-9B2F-D6B0-F7C2-A3F6FC1CA753}"/>
    <pc:docChg chg="addSld delSld modSld sldOrd">
      <pc:chgData name="John Dwyer" userId="S::john.dwyer@binarydefense.com::0ae75fd8-0f92-4429-aa76-11bd6aea867e" providerId="AD" clId="Web-{D1BCDA3F-9B2F-D6B0-F7C2-A3F6FC1CA753}" dt="2024-09-03T14:16:35.778" v="388" actId="20577"/>
      <pc:docMkLst>
        <pc:docMk/>
      </pc:docMkLst>
      <pc:sldChg chg="delSp">
        <pc:chgData name="John Dwyer" userId="S::john.dwyer@binarydefense.com::0ae75fd8-0f92-4429-aa76-11bd6aea867e" providerId="AD" clId="Web-{D1BCDA3F-9B2F-D6B0-F7C2-A3F6FC1CA753}" dt="2024-09-03T12:54:31.504" v="0"/>
        <pc:sldMkLst>
          <pc:docMk/>
          <pc:sldMk cId="0" sldId="256"/>
        </pc:sldMkLst>
        <pc:spChg chg="del">
          <ac:chgData name="John Dwyer" userId="S::john.dwyer@binarydefense.com::0ae75fd8-0f92-4429-aa76-11bd6aea867e" providerId="AD" clId="Web-{D1BCDA3F-9B2F-D6B0-F7C2-A3F6FC1CA753}" dt="2024-09-03T12:54:31.504" v="0"/>
          <ac:spMkLst>
            <pc:docMk/>
            <pc:sldMk cId="0" sldId="256"/>
            <ac:spMk id="6" creationId="{00000000-0000-0000-0000-000000000000}"/>
          </ac:spMkLst>
        </pc:spChg>
      </pc:sldChg>
      <pc:sldChg chg="modSp">
        <pc:chgData name="John Dwyer" userId="S::john.dwyer@binarydefense.com::0ae75fd8-0f92-4429-aa76-11bd6aea867e" providerId="AD" clId="Web-{D1BCDA3F-9B2F-D6B0-F7C2-A3F6FC1CA753}" dt="2024-09-03T12:55:17.160" v="4" actId="20577"/>
        <pc:sldMkLst>
          <pc:docMk/>
          <pc:sldMk cId="0" sldId="257"/>
        </pc:sldMkLst>
        <pc:spChg chg="mod">
          <ac:chgData name="John Dwyer" userId="S::john.dwyer@binarydefense.com::0ae75fd8-0f92-4429-aa76-11bd6aea867e" providerId="AD" clId="Web-{D1BCDA3F-9B2F-D6B0-F7C2-A3F6FC1CA753}" dt="2024-09-03T12:55:17.160" v="4" actId="20577"/>
          <ac:spMkLst>
            <pc:docMk/>
            <pc:sldMk cId="0" sldId="257"/>
            <ac:spMk id="9" creationId="{00000000-0000-0000-0000-000000000000}"/>
          </ac:spMkLst>
        </pc:spChg>
      </pc:sldChg>
      <pc:sldChg chg="addSp modSp">
        <pc:chgData name="John Dwyer" userId="S::john.dwyer@binarydefense.com::0ae75fd8-0f92-4429-aa76-11bd6aea867e" providerId="AD" clId="Web-{D1BCDA3F-9B2F-D6B0-F7C2-A3F6FC1CA753}" dt="2024-09-03T12:55:41.442" v="9" actId="20577"/>
        <pc:sldMkLst>
          <pc:docMk/>
          <pc:sldMk cId="0" sldId="258"/>
        </pc:sldMkLst>
        <pc:spChg chg="add mod">
          <ac:chgData name="John Dwyer" userId="S::john.dwyer@binarydefense.com::0ae75fd8-0f92-4429-aa76-11bd6aea867e" providerId="AD" clId="Web-{D1BCDA3F-9B2F-D6B0-F7C2-A3F6FC1CA753}" dt="2024-09-03T12:55:41.442" v="9" actId="20577"/>
          <ac:spMkLst>
            <pc:docMk/>
            <pc:sldMk cId="0" sldId="258"/>
            <ac:spMk id="22" creationId="{B2265AD6-DF87-0413-2939-250689271205}"/>
          </ac:spMkLst>
        </pc:spChg>
      </pc:sldChg>
      <pc:sldChg chg="addSp modSp">
        <pc:chgData name="John Dwyer" userId="S::john.dwyer@binarydefense.com::0ae75fd8-0f92-4429-aa76-11bd6aea867e" providerId="AD" clId="Web-{D1BCDA3F-9B2F-D6B0-F7C2-A3F6FC1CA753}" dt="2024-09-03T12:56:03.801" v="13" actId="20577"/>
        <pc:sldMkLst>
          <pc:docMk/>
          <pc:sldMk cId="0" sldId="259"/>
        </pc:sldMkLst>
        <pc:spChg chg="add mod">
          <ac:chgData name="John Dwyer" userId="S::john.dwyer@binarydefense.com::0ae75fd8-0f92-4429-aa76-11bd6aea867e" providerId="AD" clId="Web-{D1BCDA3F-9B2F-D6B0-F7C2-A3F6FC1CA753}" dt="2024-09-03T12:56:03.801" v="13" actId="20577"/>
          <ac:spMkLst>
            <pc:docMk/>
            <pc:sldMk cId="0" sldId="259"/>
            <ac:spMk id="18" creationId="{245C3CCA-48DD-FDBE-CDFE-36857D9433D3}"/>
          </ac:spMkLst>
        </pc:spChg>
      </pc:sldChg>
      <pc:sldChg chg="addSp modSp">
        <pc:chgData name="John Dwyer" userId="S::john.dwyer@binarydefense.com::0ae75fd8-0f92-4429-aa76-11bd6aea867e" providerId="AD" clId="Web-{D1BCDA3F-9B2F-D6B0-F7C2-A3F6FC1CA753}" dt="2024-09-03T12:56:28.567" v="21" actId="20577"/>
        <pc:sldMkLst>
          <pc:docMk/>
          <pc:sldMk cId="0" sldId="260"/>
        </pc:sldMkLst>
        <pc:spChg chg="add mod">
          <ac:chgData name="John Dwyer" userId="S::john.dwyer@binarydefense.com::0ae75fd8-0f92-4429-aa76-11bd6aea867e" providerId="AD" clId="Web-{D1BCDA3F-9B2F-D6B0-F7C2-A3F6FC1CA753}" dt="2024-09-03T12:56:28.567" v="21" actId="20577"/>
          <ac:spMkLst>
            <pc:docMk/>
            <pc:sldMk cId="0" sldId="260"/>
            <ac:spMk id="15" creationId="{E4366D6E-CA5A-281E-6B9F-4730D1ECAED8}"/>
          </ac:spMkLst>
        </pc:spChg>
      </pc:sldChg>
      <pc:sldChg chg="addSp modSp">
        <pc:chgData name="John Dwyer" userId="S::john.dwyer@binarydefense.com::0ae75fd8-0f92-4429-aa76-11bd6aea867e" providerId="AD" clId="Web-{D1BCDA3F-9B2F-D6B0-F7C2-A3F6FC1CA753}" dt="2024-09-03T12:56:42.660" v="25" actId="20577"/>
        <pc:sldMkLst>
          <pc:docMk/>
          <pc:sldMk cId="0" sldId="261"/>
        </pc:sldMkLst>
        <pc:spChg chg="add mod">
          <ac:chgData name="John Dwyer" userId="S::john.dwyer@binarydefense.com::0ae75fd8-0f92-4429-aa76-11bd6aea867e" providerId="AD" clId="Web-{D1BCDA3F-9B2F-D6B0-F7C2-A3F6FC1CA753}" dt="2024-09-03T12:56:42.660" v="25" actId="20577"/>
          <ac:spMkLst>
            <pc:docMk/>
            <pc:sldMk cId="0" sldId="261"/>
            <ac:spMk id="18" creationId="{2E5A921B-4800-A61D-2978-8E55EBE1FE90}"/>
          </ac:spMkLst>
        </pc:spChg>
      </pc:sldChg>
      <pc:sldChg chg="addSp modSp">
        <pc:chgData name="John Dwyer" userId="S::john.dwyer@binarydefense.com::0ae75fd8-0f92-4429-aa76-11bd6aea867e" providerId="AD" clId="Web-{D1BCDA3F-9B2F-D6B0-F7C2-A3F6FC1CA753}" dt="2024-09-03T14:02:27.450" v="99" actId="20577"/>
        <pc:sldMkLst>
          <pc:docMk/>
          <pc:sldMk cId="0" sldId="262"/>
        </pc:sldMkLst>
        <pc:spChg chg="add mod">
          <ac:chgData name="John Dwyer" userId="S::john.dwyer@binarydefense.com::0ae75fd8-0f92-4429-aa76-11bd6aea867e" providerId="AD" clId="Web-{D1BCDA3F-9B2F-D6B0-F7C2-A3F6FC1CA753}" dt="2024-09-03T13:00:51.583" v="29" actId="20577"/>
          <ac:spMkLst>
            <pc:docMk/>
            <pc:sldMk cId="0" sldId="262"/>
            <ac:spMk id="11" creationId="{AFD92FE9-D5B5-E08B-3F55-AA8A7CB84C01}"/>
          </ac:spMkLst>
        </pc:spChg>
        <pc:spChg chg="mod">
          <ac:chgData name="John Dwyer" userId="S::john.dwyer@binarydefense.com::0ae75fd8-0f92-4429-aa76-11bd6aea867e" providerId="AD" clId="Web-{D1BCDA3F-9B2F-D6B0-F7C2-A3F6FC1CA753}" dt="2024-09-03T14:02:27.450" v="99" actId="20577"/>
          <ac:spMkLst>
            <pc:docMk/>
            <pc:sldMk cId="0" sldId="262"/>
            <ac:spMk id="13" creationId="{00000000-0000-0000-0000-000000000000}"/>
          </ac:spMkLst>
        </pc:spChg>
      </pc:sldChg>
      <pc:sldChg chg="addSp modSp ord">
        <pc:chgData name="John Dwyer" userId="S::john.dwyer@binarydefense.com::0ae75fd8-0f92-4429-aa76-11bd6aea867e" providerId="AD" clId="Web-{D1BCDA3F-9B2F-D6B0-F7C2-A3F6FC1CA753}" dt="2024-09-03T14:16:35.778" v="388" actId="20577"/>
        <pc:sldMkLst>
          <pc:docMk/>
          <pc:sldMk cId="0" sldId="263"/>
        </pc:sldMkLst>
        <pc:spChg chg="mod">
          <ac:chgData name="John Dwyer" userId="S::john.dwyer@binarydefense.com::0ae75fd8-0f92-4429-aa76-11bd6aea867e" providerId="AD" clId="Web-{D1BCDA3F-9B2F-D6B0-F7C2-A3F6FC1CA753}" dt="2024-09-03T13:22:13.280" v="38" actId="20577"/>
          <ac:spMkLst>
            <pc:docMk/>
            <pc:sldMk cId="0" sldId="263"/>
            <ac:spMk id="5" creationId="{00000000-0000-0000-0000-000000000000}"/>
          </ac:spMkLst>
        </pc:spChg>
        <pc:spChg chg="add mod">
          <ac:chgData name="John Dwyer" userId="S::john.dwyer@binarydefense.com::0ae75fd8-0f92-4429-aa76-11bd6aea867e" providerId="AD" clId="Web-{D1BCDA3F-9B2F-D6B0-F7C2-A3F6FC1CA753}" dt="2024-09-03T14:16:35.778" v="388" actId="20577"/>
          <ac:spMkLst>
            <pc:docMk/>
            <pc:sldMk cId="0" sldId="263"/>
            <ac:spMk id="27" creationId="{11DA2979-5D8B-ECBA-7AF0-20427DB3FF46}"/>
          </ac:spMkLst>
        </pc:spChg>
      </pc:sldChg>
      <pc:sldChg chg="addSp modSp">
        <pc:chgData name="John Dwyer" userId="S::john.dwyer@binarydefense.com::0ae75fd8-0f92-4429-aa76-11bd6aea867e" providerId="AD" clId="Web-{D1BCDA3F-9B2F-D6B0-F7C2-A3F6FC1CA753}" dt="2024-09-03T14:16:24.856" v="382" actId="20577"/>
        <pc:sldMkLst>
          <pc:docMk/>
          <pc:sldMk cId="0" sldId="264"/>
        </pc:sldMkLst>
        <pc:spChg chg="mod">
          <ac:chgData name="John Dwyer" userId="S::john.dwyer@binarydefense.com::0ae75fd8-0f92-4429-aa76-11bd6aea867e" providerId="AD" clId="Web-{D1BCDA3F-9B2F-D6B0-F7C2-A3F6FC1CA753}" dt="2024-09-03T14:16:24.856" v="382" actId="20577"/>
          <ac:spMkLst>
            <pc:docMk/>
            <pc:sldMk cId="0" sldId="264"/>
            <ac:spMk id="5" creationId="{00000000-0000-0000-0000-000000000000}"/>
          </ac:spMkLst>
        </pc:spChg>
        <pc:spChg chg="mod ord">
          <ac:chgData name="John Dwyer" userId="S::john.dwyer@binarydefense.com::0ae75fd8-0f92-4429-aa76-11bd6aea867e" providerId="AD" clId="Web-{D1BCDA3F-9B2F-D6B0-F7C2-A3F6FC1CA753}" dt="2024-09-03T13:59:58.710" v="88" actId="20577"/>
          <ac:spMkLst>
            <pc:docMk/>
            <pc:sldMk cId="0" sldId="264"/>
            <ac:spMk id="7" creationId="{00000000-0000-0000-0000-000000000000}"/>
          </ac:spMkLst>
        </pc:spChg>
        <pc:spChg chg="mod ord">
          <ac:chgData name="John Dwyer" userId="S::john.dwyer@binarydefense.com::0ae75fd8-0f92-4429-aa76-11bd6aea867e" providerId="AD" clId="Web-{D1BCDA3F-9B2F-D6B0-F7C2-A3F6FC1CA753}" dt="2024-09-03T14:14:34.665" v="354" actId="20577"/>
          <ac:spMkLst>
            <pc:docMk/>
            <pc:sldMk cId="0" sldId="264"/>
            <ac:spMk id="8" creationId="{00000000-0000-0000-0000-000000000000}"/>
          </ac:spMkLst>
        </pc:spChg>
        <pc:spChg chg="mod ord">
          <ac:chgData name="John Dwyer" userId="S::john.dwyer@binarydefense.com::0ae75fd8-0f92-4429-aa76-11bd6aea867e" providerId="AD" clId="Web-{D1BCDA3F-9B2F-D6B0-F7C2-A3F6FC1CA753}" dt="2024-09-03T14:10:43.796" v="125" actId="1076"/>
          <ac:spMkLst>
            <pc:docMk/>
            <pc:sldMk cId="0" sldId="264"/>
            <ac:spMk id="10" creationId="{00000000-0000-0000-0000-000000000000}"/>
          </ac:spMkLst>
        </pc:spChg>
        <pc:spChg chg="mod">
          <ac:chgData name="John Dwyer" userId="S::john.dwyer@binarydefense.com::0ae75fd8-0f92-4429-aa76-11bd6aea867e" providerId="AD" clId="Web-{D1BCDA3F-9B2F-D6B0-F7C2-A3F6FC1CA753}" dt="2024-09-03T13:58:28.925" v="68" actId="20577"/>
          <ac:spMkLst>
            <pc:docMk/>
            <pc:sldMk cId="0" sldId="264"/>
            <ac:spMk id="11" creationId="{00000000-0000-0000-0000-000000000000}"/>
          </ac:spMkLst>
        </pc:spChg>
        <pc:spChg chg="mod ord">
          <ac:chgData name="John Dwyer" userId="S::john.dwyer@binarydefense.com::0ae75fd8-0f92-4429-aa76-11bd6aea867e" providerId="AD" clId="Web-{D1BCDA3F-9B2F-D6B0-F7C2-A3F6FC1CA753}" dt="2024-09-03T14:10:37.218" v="123" actId="1076"/>
          <ac:spMkLst>
            <pc:docMk/>
            <pc:sldMk cId="0" sldId="264"/>
            <ac:spMk id="13" creationId="{00000000-0000-0000-0000-000000000000}"/>
          </ac:spMkLst>
        </pc:spChg>
        <pc:spChg chg="mod ord">
          <ac:chgData name="John Dwyer" userId="S::john.dwyer@binarydefense.com::0ae75fd8-0f92-4429-aa76-11bd6aea867e" providerId="AD" clId="Web-{D1BCDA3F-9B2F-D6B0-F7C2-A3F6FC1CA753}" dt="2024-09-03T14:10:24.171" v="118" actId="1076"/>
          <ac:spMkLst>
            <pc:docMk/>
            <pc:sldMk cId="0" sldId="264"/>
            <ac:spMk id="14" creationId="{00000000-0000-0000-0000-000000000000}"/>
          </ac:spMkLst>
        </pc:spChg>
        <pc:spChg chg="add mod">
          <ac:chgData name="John Dwyer" userId="S::john.dwyer@binarydefense.com::0ae75fd8-0f92-4429-aa76-11bd6aea867e" providerId="AD" clId="Web-{D1BCDA3F-9B2F-D6B0-F7C2-A3F6FC1CA753}" dt="2024-09-03T13:59:18.036" v="77"/>
          <ac:spMkLst>
            <pc:docMk/>
            <pc:sldMk cId="0" sldId="264"/>
            <ac:spMk id="16" creationId="{F9AB28A6-976C-2A0A-6429-77805BA2E744}"/>
          </ac:spMkLst>
        </pc:spChg>
        <pc:spChg chg="add mod">
          <ac:chgData name="John Dwyer" userId="S::john.dwyer@binarydefense.com::0ae75fd8-0f92-4429-aa76-11bd6aea867e" providerId="AD" clId="Web-{D1BCDA3F-9B2F-D6B0-F7C2-A3F6FC1CA753}" dt="2024-09-03T14:13:34.006" v="301" actId="20577"/>
          <ac:spMkLst>
            <pc:docMk/>
            <pc:sldMk cId="0" sldId="264"/>
            <ac:spMk id="17" creationId="{C9C68E32-6288-7BA8-C091-04B8B4EA342E}"/>
          </ac:spMkLst>
        </pc:spChg>
        <pc:picChg chg="mod ord">
          <ac:chgData name="John Dwyer" userId="S::john.dwyer@binarydefense.com::0ae75fd8-0f92-4429-aa76-11bd6aea867e" providerId="AD" clId="Web-{D1BCDA3F-9B2F-D6B0-F7C2-A3F6FC1CA753}" dt="2024-09-03T13:59:28.037" v="80" actId="1076"/>
          <ac:picMkLst>
            <pc:docMk/>
            <pc:sldMk cId="0" sldId="264"/>
            <ac:picMk id="6" creationId="{00000000-0000-0000-0000-000000000000}"/>
          </ac:picMkLst>
        </pc:picChg>
        <pc:picChg chg="mod ord">
          <ac:chgData name="John Dwyer" userId="S::john.dwyer@binarydefense.com::0ae75fd8-0f92-4429-aa76-11bd6aea867e" providerId="AD" clId="Web-{D1BCDA3F-9B2F-D6B0-F7C2-A3F6FC1CA753}" dt="2024-09-03T14:10:47.390" v="126" actId="1076"/>
          <ac:picMkLst>
            <pc:docMk/>
            <pc:sldMk cId="0" sldId="264"/>
            <ac:picMk id="9" creationId="{00000000-0000-0000-0000-000000000000}"/>
          </ac:picMkLst>
        </pc:picChg>
        <pc:picChg chg="mod ord">
          <ac:chgData name="John Dwyer" userId="S::john.dwyer@binarydefense.com::0ae75fd8-0f92-4429-aa76-11bd6aea867e" providerId="AD" clId="Web-{D1BCDA3F-9B2F-D6B0-F7C2-A3F6FC1CA753}" dt="2024-09-03T14:10:33.312" v="122" actId="1076"/>
          <ac:picMkLst>
            <pc:docMk/>
            <pc:sldMk cId="0" sldId="264"/>
            <ac:picMk id="12" creationId="{00000000-0000-0000-0000-000000000000}"/>
          </ac:picMkLst>
        </pc:picChg>
        <pc:picChg chg="add mod">
          <ac:chgData name="John Dwyer" userId="S::john.dwyer@binarydefense.com::0ae75fd8-0f92-4429-aa76-11bd6aea867e" providerId="AD" clId="Web-{D1BCDA3F-9B2F-D6B0-F7C2-A3F6FC1CA753}" dt="2024-09-03T14:11:41.377" v="169" actId="1076"/>
          <ac:picMkLst>
            <pc:docMk/>
            <pc:sldMk cId="0" sldId="264"/>
            <ac:picMk id="15" creationId="{114CA407-30B0-74BE-DE54-953933D821DB}"/>
          </ac:picMkLst>
        </pc:picChg>
      </pc:sldChg>
      <pc:sldChg chg="ord">
        <pc:chgData name="John Dwyer" userId="S::john.dwyer@binarydefense.com::0ae75fd8-0f92-4429-aa76-11bd6aea867e" providerId="AD" clId="Web-{D1BCDA3F-9B2F-D6B0-F7C2-A3F6FC1CA753}" dt="2024-09-03T13:22:59.483" v="49"/>
        <pc:sldMkLst>
          <pc:docMk/>
          <pc:sldMk cId="0" sldId="265"/>
        </pc:sldMkLst>
      </pc:sldChg>
      <pc:sldChg chg="addSp modSp new">
        <pc:chgData name="John Dwyer" userId="S::john.dwyer@binarydefense.com::0ae75fd8-0f92-4429-aa76-11bd6aea867e" providerId="AD" clId="Web-{D1BCDA3F-9B2F-D6B0-F7C2-A3F6FC1CA753}" dt="2024-09-03T13:22:53.342" v="48" actId="20577"/>
        <pc:sldMkLst>
          <pc:docMk/>
          <pc:sldMk cId="3657505445" sldId="274"/>
        </pc:sldMkLst>
        <pc:spChg chg="add mod">
          <ac:chgData name="John Dwyer" userId="S::john.dwyer@binarydefense.com::0ae75fd8-0f92-4429-aa76-11bd6aea867e" providerId="AD" clId="Web-{D1BCDA3F-9B2F-D6B0-F7C2-A3F6FC1CA753}" dt="2024-09-03T13:22:53.342" v="48" actId="20577"/>
          <ac:spMkLst>
            <pc:docMk/>
            <pc:sldMk cId="3657505445" sldId="274"/>
            <ac:spMk id="2" creationId="{81327EEA-2B1F-E10D-B238-56A3AF4CAB69}"/>
          </ac:spMkLst>
        </pc:spChg>
      </pc:sldChg>
      <pc:sldChg chg="new del">
        <pc:chgData name="John Dwyer" userId="S::john.dwyer@binarydefense.com::0ae75fd8-0f92-4429-aa76-11bd6aea867e" providerId="AD" clId="Web-{D1BCDA3F-9B2F-D6B0-F7C2-A3F6FC1CA753}" dt="2024-09-03T13:22:32.858" v="41"/>
        <pc:sldMkLst>
          <pc:docMk/>
          <pc:sldMk cId="4036545055" sldId="275"/>
        </pc:sldMkLst>
      </pc:sldChg>
    </pc:docChg>
  </pc:docChgLst>
  <pc:docChgLst>
    <pc:chgData name="Angus Chen" userId="S::angus.chen@binarydefense.com::f4eb85d2-766c-4085-9bb3-a0de0c8047ed" providerId="AD" clId="Web-{D5F20895-9E5F-8477-90A6-05265E7595A9}"/>
    <pc:docChg chg="modSld">
      <pc:chgData name="Angus Chen" userId="S::angus.chen@binarydefense.com::f4eb85d2-766c-4085-9bb3-a0de0c8047ed" providerId="AD" clId="Web-{D5F20895-9E5F-8477-90A6-05265E7595A9}" dt="2024-09-03T16:24:31.058" v="56" actId="1076"/>
      <pc:docMkLst>
        <pc:docMk/>
      </pc:docMkLst>
      <pc:sldChg chg="modSp">
        <pc:chgData name="Angus Chen" userId="S::angus.chen@binarydefense.com::f4eb85d2-766c-4085-9bb3-a0de0c8047ed" providerId="AD" clId="Web-{D5F20895-9E5F-8477-90A6-05265E7595A9}" dt="2024-09-03T16:12:14.836" v="44" actId="20577"/>
        <pc:sldMkLst>
          <pc:docMk/>
          <pc:sldMk cId="0" sldId="265"/>
        </pc:sldMkLst>
        <pc:spChg chg="mod">
          <ac:chgData name="Angus Chen" userId="S::angus.chen@binarydefense.com::f4eb85d2-766c-4085-9bb3-a0de0c8047ed" providerId="AD" clId="Web-{D5F20895-9E5F-8477-90A6-05265E7595A9}" dt="2024-09-03T16:11:41.600" v="35" actId="20577"/>
          <ac:spMkLst>
            <pc:docMk/>
            <pc:sldMk cId="0" sldId="265"/>
            <ac:spMk id="6" creationId="{00000000-0000-0000-0000-000000000000}"/>
          </ac:spMkLst>
        </pc:spChg>
        <pc:spChg chg="mod">
          <ac:chgData name="Angus Chen" userId="S::angus.chen@binarydefense.com::f4eb85d2-766c-4085-9bb3-a0de0c8047ed" providerId="AD" clId="Web-{D5F20895-9E5F-8477-90A6-05265E7595A9}" dt="2024-09-03T16:12:14.836" v="44" actId="20577"/>
          <ac:spMkLst>
            <pc:docMk/>
            <pc:sldMk cId="0" sldId="265"/>
            <ac:spMk id="8" creationId="{00000000-0000-0000-0000-000000000000}"/>
          </ac:spMkLst>
        </pc:spChg>
        <pc:spChg chg="mod">
          <ac:chgData name="Angus Chen" userId="S::angus.chen@binarydefense.com::f4eb85d2-766c-4085-9bb3-a0de0c8047ed" providerId="AD" clId="Web-{D5F20895-9E5F-8477-90A6-05265E7595A9}" dt="2024-09-03T16:12:03.960" v="38" actId="20577"/>
          <ac:spMkLst>
            <pc:docMk/>
            <pc:sldMk cId="0" sldId="265"/>
            <ac:spMk id="10" creationId="{00000000-0000-0000-0000-000000000000}"/>
          </ac:spMkLst>
        </pc:spChg>
      </pc:sldChg>
      <pc:sldChg chg="addSp modSp">
        <pc:chgData name="Angus Chen" userId="S::angus.chen@binarydefense.com::f4eb85d2-766c-4085-9bb3-a0de0c8047ed" providerId="AD" clId="Web-{D5F20895-9E5F-8477-90A6-05265E7595A9}" dt="2024-09-03T16:24:31.058" v="56" actId="1076"/>
        <pc:sldMkLst>
          <pc:docMk/>
          <pc:sldMk cId="2208703826" sldId="270"/>
        </pc:sldMkLst>
        <pc:picChg chg="mod">
          <ac:chgData name="Angus Chen" userId="S::angus.chen@binarydefense.com::f4eb85d2-766c-4085-9bb3-a0de0c8047ed" providerId="AD" clId="Web-{D5F20895-9E5F-8477-90A6-05265E7595A9}" dt="2024-09-03T16:24:29.230" v="55" actId="1076"/>
          <ac:picMkLst>
            <pc:docMk/>
            <pc:sldMk cId="2208703826" sldId="270"/>
            <ac:picMk id="2" creationId="{CB800F4F-2518-5042-A831-21918C0C20CF}"/>
          </ac:picMkLst>
        </pc:picChg>
        <pc:picChg chg="add mod">
          <ac:chgData name="Angus Chen" userId="S::angus.chen@binarydefense.com::f4eb85d2-766c-4085-9bb3-a0de0c8047ed" providerId="AD" clId="Web-{D5F20895-9E5F-8477-90A6-05265E7595A9}" dt="2024-09-03T16:24:31.058" v="56" actId="1076"/>
          <ac:picMkLst>
            <pc:docMk/>
            <pc:sldMk cId="2208703826" sldId="270"/>
            <ac:picMk id="3" creationId="{462EF061-A0F1-1E90-DB70-A4A0F0BE80CD}"/>
          </ac:picMkLst>
        </pc:picChg>
      </pc:sldChg>
      <pc:sldChg chg="modSp">
        <pc:chgData name="Angus Chen" userId="S::angus.chen@binarydefense.com::f4eb85d2-766c-4085-9bb3-a0de0c8047ed" providerId="AD" clId="Web-{D5F20895-9E5F-8477-90A6-05265E7595A9}" dt="2024-09-03T16:12:53.977" v="50" actId="14100"/>
        <pc:sldMkLst>
          <pc:docMk/>
          <pc:sldMk cId="917765825" sldId="273"/>
        </pc:sldMkLst>
        <pc:spChg chg="mod">
          <ac:chgData name="Angus Chen" userId="S::angus.chen@binarydefense.com::f4eb85d2-766c-4085-9bb3-a0de0c8047ed" providerId="AD" clId="Web-{D5F20895-9E5F-8477-90A6-05265E7595A9}" dt="2024-09-03T16:12:53.977" v="50" actId="14100"/>
          <ac:spMkLst>
            <pc:docMk/>
            <pc:sldMk cId="917765825" sldId="273"/>
            <ac:spMk id="6" creationId="{43CC648A-FEB8-E652-CCD0-D05880DA9696}"/>
          </ac:spMkLst>
        </pc:spChg>
      </pc:sldChg>
    </pc:docChg>
  </pc:docChgLst>
  <pc:docChgLst>
    <pc:chgData name="Angus Chen" userId="S::angus.chen@binarydefense.com::f4eb85d2-766c-4085-9bb3-a0de0c8047ed" providerId="AD" clId="Web-{3B651DBF-557B-217C-182B-72519DCEF470}"/>
    <pc:docChg chg="modSld">
      <pc:chgData name="Angus Chen" userId="S::angus.chen@binarydefense.com::f4eb85d2-766c-4085-9bb3-a0de0c8047ed" providerId="AD" clId="Web-{3B651DBF-557B-217C-182B-72519DCEF470}" dt="2024-09-03T19:24:06.048" v="0" actId="14100"/>
      <pc:docMkLst>
        <pc:docMk/>
      </pc:docMkLst>
      <pc:sldChg chg="modSp">
        <pc:chgData name="Angus Chen" userId="S::angus.chen@binarydefense.com::f4eb85d2-766c-4085-9bb3-a0de0c8047ed" providerId="AD" clId="Web-{3B651DBF-557B-217C-182B-72519DCEF470}" dt="2024-09-03T19:24:06.048" v="0" actId="14100"/>
        <pc:sldMkLst>
          <pc:docMk/>
          <pc:sldMk cId="2208703826" sldId="270"/>
        </pc:sldMkLst>
        <pc:picChg chg="mod">
          <ac:chgData name="Angus Chen" userId="S::angus.chen@binarydefense.com::f4eb85d2-766c-4085-9bb3-a0de0c8047ed" providerId="AD" clId="Web-{3B651DBF-557B-217C-182B-72519DCEF470}" dt="2024-09-03T19:24:06.048" v="0" actId="14100"/>
          <ac:picMkLst>
            <pc:docMk/>
            <pc:sldMk cId="2208703826" sldId="270"/>
            <ac:picMk id="2" creationId="{B1DEA933-999C-A18B-06E2-2CEA64798208}"/>
          </ac:picMkLst>
        </pc:picChg>
      </pc:sldChg>
    </pc:docChg>
  </pc:docChgLst>
  <pc:docChgLst>
    <pc:chgData name="Angus Chen" userId="f4eb85d2-766c-4085-9bb3-a0de0c8047ed" providerId="ADAL" clId="{5EBF8FCA-C769-DF46-A646-5304F0D20D0B}"/>
    <pc:docChg chg="undo custSel addSld modSld">
      <pc:chgData name="Angus Chen" userId="f4eb85d2-766c-4085-9bb3-a0de0c8047ed" providerId="ADAL" clId="{5EBF8FCA-C769-DF46-A646-5304F0D20D0B}" dt="2024-09-03T18:40:20.062" v="285" actId="14100"/>
      <pc:docMkLst>
        <pc:docMk/>
      </pc:docMkLst>
      <pc:sldChg chg="modSp mod">
        <pc:chgData name="Angus Chen" userId="f4eb85d2-766c-4085-9bb3-a0de0c8047ed" providerId="ADAL" clId="{5EBF8FCA-C769-DF46-A646-5304F0D20D0B}" dt="2024-08-29T12:36:58.891" v="91" actId="1076"/>
        <pc:sldMkLst>
          <pc:docMk/>
          <pc:sldMk cId="0" sldId="263"/>
        </pc:sldMkLst>
        <pc:spChg chg="mod">
          <ac:chgData name="Angus Chen" userId="f4eb85d2-766c-4085-9bb3-a0de0c8047ed" providerId="ADAL" clId="{5EBF8FCA-C769-DF46-A646-5304F0D20D0B}" dt="2024-08-29T12:36:58.891" v="91" actId="1076"/>
          <ac:spMkLst>
            <pc:docMk/>
            <pc:sldMk cId="0" sldId="263"/>
            <ac:spMk id="3" creationId="{00000000-0000-0000-0000-000000000000}"/>
          </ac:spMkLst>
        </pc:spChg>
      </pc:sldChg>
      <pc:sldChg chg="addSp delSp modSp mod">
        <pc:chgData name="Angus Chen" userId="f4eb85d2-766c-4085-9bb3-a0de0c8047ed" providerId="ADAL" clId="{5EBF8FCA-C769-DF46-A646-5304F0D20D0B}" dt="2024-09-03T18:30:42.767" v="272" actId="1076"/>
        <pc:sldMkLst>
          <pc:docMk/>
          <pc:sldMk cId="3207490679" sldId="268"/>
        </pc:sldMkLst>
        <pc:spChg chg="add mod">
          <ac:chgData name="Angus Chen" userId="f4eb85d2-766c-4085-9bb3-a0de0c8047ed" providerId="ADAL" clId="{5EBF8FCA-C769-DF46-A646-5304F0D20D0B}" dt="2024-08-29T12:26:28.913" v="65" actId="20577"/>
          <ac:spMkLst>
            <pc:docMk/>
            <pc:sldMk cId="3207490679" sldId="268"/>
            <ac:spMk id="8" creationId="{726727E4-48E1-8085-4503-72E68765A06D}"/>
          </ac:spMkLst>
        </pc:spChg>
        <pc:picChg chg="add mod">
          <ac:chgData name="Angus Chen" userId="f4eb85d2-766c-4085-9bb3-a0de0c8047ed" providerId="ADAL" clId="{5EBF8FCA-C769-DF46-A646-5304F0D20D0B}" dt="2024-09-03T18:30:42.767" v="272" actId="1076"/>
          <ac:picMkLst>
            <pc:docMk/>
            <pc:sldMk cId="3207490679" sldId="268"/>
            <ac:picMk id="3" creationId="{34C5D9BE-CCD7-1C6E-887F-05C8334DCB03}"/>
          </ac:picMkLst>
        </pc:picChg>
        <pc:picChg chg="add mod">
          <ac:chgData name="Angus Chen" userId="f4eb85d2-766c-4085-9bb3-a0de0c8047ed" providerId="ADAL" clId="{5EBF8FCA-C769-DF46-A646-5304F0D20D0B}" dt="2024-09-03T18:30:09.089" v="268" actId="1076"/>
          <ac:picMkLst>
            <pc:docMk/>
            <pc:sldMk cId="3207490679" sldId="268"/>
            <ac:picMk id="4" creationId="{554AC7F3-12F4-95B6-037A-188F43B54016}"/>
          </ac:picMkLst>
        </pc:picChg>
        <pc:picChg chg="add del mod">
          <ac:chgData name="Angus Chen" userId="f4eb85d2-766c-4085-9bb3-a0de0c8047ed" providerId="ADAL" clId="{5EBF8FCA-C769-DF46-A646-5304F0D20D0B}" dt="2024-08-28T17:11:46.273" v="18" actId="478"/>
          <ac:picMkLst>
            <pc:docMk/>
            <pc:sldMk cId="3207490679" sldId="268"/>
            <ac:picMk id="5" creationId="{9617A7AC-8708-377C-017A-E05459E30510}"/>
          </ac:picMkLst>
        </pc:picChg>
        <pc:picChg chg="add mod">
          <ac:chgData name="Angus Chen" userId="f4eb85d2-766c-4085-9bb3-a0de0c8047ed" providerId="ADAL" clId="{5EBF8FCA-C769-DF46-A646-5304F0D20D0B}" dt="2024-09-03T18:30:23.657" v="270" actId="166"/>
          <ac:picMkLst>
            <pc:docMk/>
            <pc:sldMk cId="3207490679" sldId="268"/>
            <ac:picMk id="7" creationId="{41C1B328-D0F8-E9E1-03A9-F7971355CA0C}"/>
          </ac:picMkLst>
        </pc:picChg>
      </pc:sldChg>
      <pc:sldChg chg="addSp modSp new mod">
        <pc:chgData name="Angus Chen" userId="f4eb85d2-766c-4085-9bb3-a0de0c8047ed" providerId="ADAL" clId="{5EBF8FCA-C769-DF46-A646-5304F0D20D0B}" dt="2024-09-03T18:29:58.789" v="267" actId="1076"/>
        <pc:sldMkLst>
          <pc:docMk/>
          <pc:sldMk cId="3054771571" sldId="269"/>
        </pc:sldMkLst>
        <pc:spChg chg="add mod">
          <ac:chgData name="Angus Chen" userId="f4eb85d2-766c-4085-9bb3-a0de0c8047ed" providerId="ADAL" clId="{5EBF8FCA-C769-DF46-A646-5304F0D20D0B}" dt="2024-08-28T17:14:18.515" v="58" actId="207"/>
          <ac:spMkLst>
            <pc:docMk/>
            <pc:sldMk cId="3054771571" sldId="269"/>
            <ac:spMk id="4" creationId="{FA872541-C765-93F7-6CEA-4B34F125CAE7}"/>
          </ac:spMkLst>
        </pc:spChg>
        <pc:picChg chg="add mod">
          <ac:chgData name="Angus Chen" userId="f4eb85d2-766c-4085-9bb3-a0de0c8047ed" providerId="ADAL" clId="{5EBF8FCA-C769-DF46-A646-5304F0D20D0B}" dt="2024-09-03T18:29:58.789" v="267" actId="1076"/>
          <ac:picMkLst>
            <pc:docMk/>
            <pc:sldMk cId="3054771571" sldId="269"/>
            <ac:picMk id="3" creationId="{9875E84E-497A-F0C0-9E90-2A902E181D35}"/>
          </ac:picMkLst>
        </pc:picChg>
      </pc:sldChg>
      <pc:sldChg chg="addSp delSp modSp add mod">
        <pc:chgData name="Angus Chen" userId="f4eb85d2-766c-4085-9bb3-a0de0c8047ed" providerId="ADAL" clId="{5EBF8FCA-C769-DF46-A646-5304F0D20D0B}" dt="2024-09-03T18:40:20.062" v="285" actId="14100"/>
        <pc:sldMkLst>
          <pc:docMk/>
          <pc:sldMk cId="2208703826" sldId="270"/>
        </pc:sldMkLst>
        <pc:picChg chg="add mod">
          <ac:chgData name="Angus Chen" userId="f4eb85d2-766c-4085-9bb3-a0de0c8047ed" providerId="ADAL" clId="{5EBF8FCA-C769-DF46-A646-5304F0D20D0B}" dt="2024-09-03T18:40:20.062" v="285" actId="14100"/>
          <ac:picMkLst>
            <pc:docMk/>
            <pc:sldMk cId="2208703826" sldId="270"/>
            <ac:picMk id="2" creationId="{B1DEA933-999C-A18B-06E2-2CEA64798208}"/>
          </ac:picMkLst>
        </pc:picChg>
        <pc:picChg chg="del">
          <ac:chgData name="Angus Chen" userId="f4eb85d2-766c-4085-9bb3-a0de0c8047ed" providerId="ADAL" clId="{5EBF8FCA-C769-DF46-A646-5304F0D20D0B}" dt="2024-08-28T17:14:37.889" v="61" actId="478"/>
          <ac:picMkLst>
            <pc:docMk/>
            <pc:sldMk cId="2208703826" sldId="270"/>
            <ac:picMk id="3" creationId="{34C5D9BE-CCD7-1C6E-887F-05C8334DCB03}"/>
          </ac:picMkLst>
        </pc:picChg>
        <pc:picChg chg="del mod">
          <ac:chgData name="Angus Chen" userId="f4eb85d2-766c-4085-9bb3-a0de0c8047ed" providerId="ADAL" clId="{5EBF8FCA-C769-DF46-A646-5304F0D20D0B}" dt="2024-09-03T18:38:28.378" v="279" actId="478"/>
          <ac:picMkLst>
            <pc:docMk/>
            <pc:sldMk cId="2208703826" sldId="270"/>
            <ac:picMk id="3" creationId="{462EF061-A0F1-1E90-DB70-A4A0F0BE80CD}"/>
          </ac:picMkLst>
        </pc:picChg>
        <pc:picChg chg="del">
          <ac:chgData name="Angus Chen" userId="f4eb85d2-766c-4085-9bb3-a0de0c8047ed" providerId="ADAL" clId="{5EBF8FCA-C769-DF46-A646-5304F0D20D0B}" dt="2024-08-28T17:14:38.817" v="62" actId="478"/>
          <ac:picMkLst>
            <pc:docMk/>
            <pc:sldMk cId="2208703826" sldId="270"/>
            <ac:picMk id="7" creationId="{41C1B328-D0F8-E9E1-03A9-F7971355CA0C}"/>
          </ac:picMkLst>
        </pc:picChg>
      </pc:sldChg>
      <pc:sldChg chg="addSp delSp modSp new mod modAnim">
        <pc:chgData name="Angus Chen" userId="f4eb85d2-766c-4085-9bb3-a0de0c8047ed" providerId="ADAL" clId="{5EBF8FCA-C769-DF46-A646-5304F0D20D0B}" dt="2024-08-29T13:09:15.477" v="264" actId="1076"/>
        <pc:sldMkLst>
          <pc:docMk/>
          <pc:sldMk cId="398810535" sldId="271"/>
        </pc:sldMkLst>
        <pc:spChg chg="add mod">
          <ac:chgData name="Angus Chen" userId="f4eb85d2-766c-4085-9bb3-a0de0c8047ed" providerId="ADAL" clId="{5EBF8FCA-C769-DF46-A646-5304F0D20D0B}" dt="2024-08-29T12:35:11.545" v="88" actId="767"/>
          <ac:spMkLst>
            <pc:docMk/>
            <pc:sldMk cId="398810535" sldId="271"/>
            <ac:spMk id="3" creationId="{07B6E159-B2AD-B8E3-29AB-8276B20BE8AD}"/>
          </ac:spMkLst>
        </pc:spChg>
        <pc:spChg chg="add mod">
          <ac:chgData name="Angus Chen" userId="f4eb85d2-766c-4085-9bb3-a0de0c8047ed" providerId="ADAL" clId="{5EBF8FCA-C769-DF46-A646-5304F0D20D0B}" dt="2024-08-29T12:37:28.339" v="94" actId="21"/>
          <ac:spMkLst>
            <pc:docMk/>
            <pc:sldMk cId="398810535" sldId="271"/>
            <ac:spMk id="4" creationId="{EDDD72EA-A816-4D22-598D-2AB196B50C26}"/>
          </ac:spMkLst>
        </pc:spChg>
        <pc:spChg chg="add mod">
          <ac:chgData name="Angus Chen" userId="f4eb85d2-766c-4085-9bb3-a0de0c8047ed" providerId="ADAL" clId="{5EBF8FCA-C769-DF46-A646-5304F0D20D0B}" dt="2024-08-29T12:40:14.341" v="112" actId="21"/>
          <ac:spMkLst>
            <pc:docMk/>
            <pc:sldMk cId="398810535" sldId="271"/>
            <ac:spMk id="5" creationId="{A7C36E6F-EAC1-4325-BC4F-335C7B400B15}"/>
          </ac:spMkLst>
        </pc:spChg>
        <pc:spChg chg="add del mod">
          <ac:chgData name="Angus Chen" userId="f4eb85d2-766c-4085-9bb3-a0de0c8047ed" providerId="ADAL" clId="{5EBF8FCA-C769-DF46-A646-5304F0D20D0B}" dt="2024-08-29T13:04:37.044" v="202" actId="478"/>
          <ac:spMkLst>
            <pc:docMk/>
            <pc:sldMk cId="398810535" sldId="271"/>
            <ac:spMk id="6" creationId="{43CC648A-FEB8-E652-CCD0-D05880DA9696}"/>
          </ac:spMkLst>
        </pc:spChg>
        <pc:spChg chg="add mod">
          <ac:chgData name="Angus Chen" userId="f4eb85d2-766c-4085-9bb3-a0de0c8047ed" providerId="ADAL" clId="{5EBF8FCA-C769-DF46-A646-5304F0D20D0B}" dt="2024-08-29T13:01:38.085" v="191" actId="255"/>
          <ac:spMkLst>
            <pc:docMk/>
            <pc:sldMk cId="398810535" sldId="271"/>
            <ac:spMk id="7" creationId="{F0277119-D39E-67B7-2B36-989799BCE612}"/>
          </ac:spMkLst>
        </pc:spChg>
        <pc:spChg chg="add mod">
          <ac:chgData name="Angus Chen" userId="f4eb85d2-766c-4085-9bb3-a0de0c8047ed" providerId="ADAL" clId="{5EBF8FCA-C769-DF46-A646-5304F0D20D0B}" dt="2024-08-29T13:01:33.951" v="190" actId="255"/>
          <ac:spMkLst>
            <pc:docMk/>
            <pc:sldMk cId="398810535" sldId="271"/>
            <ac:spMk id="8" creationId="{FF331081-932F-8763-D75A-89A928E0C1E6}"/>
          </ac:spMkLst>
        </pc:spChg>
        <pc:spChg chg="add mod">
          <ac:chgData name="Angus Chen" userId="f4eb85d2-766c-4085-9bb3-a0de0c8047ed" providerId="ADAL" clId="{5EBF8FCA-C769-DF46-A646-5304F0D20D0B}" dt="2024-08-29T13:01:26.518" v="189" actId="255"/>
          <ac:spMkLst>
            <pc:docMk/>
            <pc:sldMk cId="398810535" sldId="271"/>
            <ac:spMk id="9" creationId="{F3B6FC95-7928-DDDD-6FDC-6D986ADB80C0}"/>
          </ac:spMkLst>
        </pc:spChg>
        <pc:spChg chg="add mod">
          <ac:chgData name="Angus Chen" userId="f4eb85d2-766c-4085-9bb3-a0de0c8047ed" providerId="ADAL" clId="{5EBF8FCA-C769-DF46-A646-5304F0D20D0B}" dt="2024-08-29T13:02:23.099" v="200" actId="20577"/>
          <ac:spMkLst>
            <pc:docMk/>
            <pc:sldMk cId="398810535" sldId="271"/>
            <ac:spMk id="21" creationId="{256A308C-4D2C-0EE0-ECDE-A39312DD7AC5}"/>
          </ac:spMkLst>
        </pc:spChg>
        <pc:graphicFrameChg chg="add mod modGraphic">
          <ac:chgData name="Angus Chen" userId="f4eb85d2-766c-4085-9bb3-a0de0c8047ed" providerId="ADAL" clId="{5EBF8FCA-C769-DF46-A646-5304F0D20D0B}" dt="2024-08-29T13:01:09.137" v="185" actId="14100"/>
          <ac:graphicFrameMkLst>
            <pc:docMk/>
            <pc:sldMk cId="398810535" sldId="271"/>
            <ac:graphicFrameMk id="10" creationId="{07664876-3819-3962-1CCF-D1DC67B56507}"/>
          </ac:graphicFrameMkLst>
        </pc:graphicFrameChg>
        <pc:picChg chg="add del mod">
          <ac:chgData name="Angus Chen" userId="f4eb85d2-766c-4085-9bb3-a0de0c8047ed" providerId="ADAL" clId="{5EBF8FCA-C769-DF46-A646-5304F0D20D0B}" dt="2024-08-29T12:38:32.754" v="102" actId="478"/>
          <ac:picMkLst>
            <pc:docMk/>
            <pc:sldMk cId="398810535" sldId="271"/>
            <ac:picMk id="2" creationId="{0542288D-110E-597B-3BA7-F336647DAC7F}"/>
          </ac:picMkLst>
        </pc:picChg>
        <pc:picChg chg="add mod">
          <ac:chgData name="Angus Chen" userId="f4eb85d2-766c-4085-9bb3-a0de0c8047ed" providerId="ADAL" clId="{5EBF8FCA-C769-DF46-A646-5304F0D20D0B}" dt="2024-08-29T13:09:13.593" v="263" actId="1076"/>
          <ac:picMkLst>
            <pc:docMk/>
            <pc:sldMk cId="398810535" sldId="271"/>
            <ac:picMk id="15" creationId="{B7E4AA9D-CF66-B545-763C-1C8E2D9BE832}"/>
          </ac:picMkLst>
        </pc:picChg>
        <pc:cxnChg chg="add mod">
          <ac:chgData name="Angus Chen" userId="f4eb85d2-766c-4085-9bb3-a0de0c8047ed" providerId="ADAL" clId="{5EBF8FCA-C769-DF46-A646-5304F0D20D0B}" dt="2024-08-29T13:09:15.477" v="264" actId="1076"/>
          <ac:cxnSpMkLst>
            <pc:docMk/>
            <pc:sldMk cId="398810535" sldId="271"/>
            <ac:cxnSpMk id="11" creationId="{44CFF628-115A-FD69-E46C-1E5CB82B09F1}"/>
          </ac:cxnSpMkLst>
        </pc:cxnChg>
      </pc:sldChg>
      <pc:sldChg chg="modSp add mod">
        <pc:chgData name="Angus Chen" userId="f4eb85d2-766c-4085-9bb3-a0de0c8047ed" providerId="ADAL" clId="{5EBF8FCA-C769-DF46-A646-5304F0D20D0B}" dt="2024-08-29T12:38:19.941" v="100"/>
        <pc:sldMkLst>
          <pc:docMk/>
          <pc:sldMk cId="2336990954" sldId="272"/>
        </pc:sldMkLst>
        <pc:spChg chg="mod">
          <ac:chgData name="Angus Chen" userId="f4eb85d2-766c-4085-9bb3-a0de0c8047ed" providerId="ADAL" clId="{5EBF8FCA-C769-DF46-A646-5304F0D20D0B}" dt="2024-08-29T12:38:19.941" v="100"/>
          <ac:spMkLst>
            <pc:docMk/>
            <pc:sldMk cId="2336990954" sldId="272"/>
            <ac:spMk id="5" creationId="{A7C36E6F-EAC1-4325-BC4F-335C7B400B15}"/>
          </ac:spMkLst>
        </pc:spChg>
      </pc:sldChg>
      <pc:sldChg chg="addSp delSp modSp add mod delAnim">
        <pc:chgData name="Angus Chen" userId="f4eb85d2-766c-4085-9bb3-a0de0c8047ed" providerId="ADAL" clId="{5EBF8FCA-C769-DF46-A646-5304F0D20D0B}" dt="2024-08-29T13:09:02.278" v="262" actId="1076"/>
        <pc:sldMkLst>
          <pc:docMk/>
          <pc:sldMk cId="917765825" sldId="273"/>
        </pc:sldMkLst>
        <pc:spChg chg="add mod">
          <ac:chgData name="Angus Chen" userId="f4eb85d2-766c-4085-9bb3-a0de0c8047ed" providerId="ADAL" clId="{5EBF8FCA-C769-DF46-A646-5304F0D20D0B}" dt="2024-08-29T13:09:02.278" v="262" actId="1076"/>
          <ac:spMkLst>
            <pc:docMk/>
            <pc:sldMk cId="917765825" sldId="273"/>
            <ac:spMk id="2" creationId="{0825EDA8-0FEA-365C-3422-FF5A24881D0B}"/>
          </ac:spMkLst>
        </pc:spChg>
        <pc:spChg chg="add mod">
          <ac:chgData name="Angus Chen" userId="f4eb85d2-766c-4085-9bb3-a0de0c8047ed" providerId="ADAL" clId="{5EBF8FCA-C769-DF46-A646-5304F0D20D0B}" dt="2024-08-29T13:06:22.957" v="242" actId="1076"/>
          <ac:spMkLst>
            <pc:docMk/>
            <pc:sldMk cId="917765825" sldId="273"/>
            <ac:spMk id="3" creationId="{4C4227C2-7B54-60BA-23E7-32C9917F1675}"/>
          </ac:spMkLst>
        </pc:spChg>
        <pc:spChg chg="mod">
          <ac:chgData name="Angus Chen" userId="f4eb85d2-766c-4085-9bb3-a0de0c8047ed" providerId="ADAL" clId="{5EBF8FCA-C769-DF46-A646-5304F0D20D0B}" dt="2024-08-29T13:04:59.903" v="210" actId="1076"/>
          <ac:spMkLst>
            <pc:docMk/>
            <pc:sldMk cId="917765825" sldId="273"/>
            <ac:spMk id="6" creationId="{43CC648A-FEB8-E652-CCD0-D05880DA9696}"/>
          </ac:spMkLst>
        </pc:spChg>
        <pc:spChg chg="del">
          <ac:chgData name="Angus Chen" userId="f4eb85d2-766c-4085-9bb3-a0de0c8047ed" providerId="ADAL" clId="{5EBF8FCA-C769-DF46-A646-5304F0D20D0B}" dt="2024-08-29T13:04:43.171" v="204" actId="478"/>
          <ac:spMkLst>
            <pc:docMk/>
            <pc:sldMk cId="917765825" sldId="273"/>
            <ac:spMk id="7" creationId="{F0277119-D39E-67B7-2B36-989799BCE612}"/>
          </ac:spMkLst>
        </pc:spChg>
        <pc:spChg chg="del">
          <ac:chgData name="Angus Chen" userId="f4eb85d2-766c-4085-9bb3-a0de0c8047ed" providerId="ADAL" clId="{5EBF8FCA-C769-DF46-A646-5304F0D20D0B}" dt="2024-08-29T13:04:44.778" v="205" actId="478"/>
          <ac:spMkLst>
            <pc:docMk/>
            <pc:sldMk cId="917765825" sldId="273"/>
            <ac:spMk id="8" creationId="{FF331081-932F-8763-D75A-89A928E0C1E6}"/>
          </ac:spMkLst>
        </pc:spChg>
        <pc:spChg chg="del">
          <ac:chgData name="Angus Chen" userId="f4eb85d2-766c-4085-9bb3-a0de0c8047ed" providerId="ADAL" clId="{5EBF8FCA-C769-DF46-A646-5304F0D20D0B}" dt="2024-08-29T13:04:47.515" v="207" actId="478"/>
          <ac:spMkLst>
            <pc:docMk/>
            <pc:sldMk cId="917765825" sldId="273"/>
            <ac:spMk id="9" creationId="{F3B6FC95-7928-DDDD-6FDC-6D986ADB80C0}"/>
          </ac:spMkLst>
        </pc:spChg>
        <pc:spChg chg="add mod">
          <ac:chgData name="Angus Chen" userId="f4eb85d2-766c-4085-9bb3-a0de0c8047ed" providerId="ADAL" clId="{5EBF8FCA-C769-DF46-A646-5304F0D20D0B}" dt="2024-08-29T13:07:06.773" v="253" actId="1076"/>
          <ac:spMkLst>
            <pc:docMk/>
            <pc:sldMk cId="917765825" sldId="273"/>
            <ac:spMk id="13" creationId="{F7B70F3D-2D73-B7CA-7D3C-1E9E872CFFB9}"/>
          </ac:spMkLst>
        </pc:spChg>
        <pc:spChg chg="del">
          <ac:chgData name="Angus Chen" userId="f4eb85d2-766c-4085-9bb3-a0de0c8047ed" providerId="ADAL" clId="{5EBF8FCA-C769-DF46-A646-5304F0D20D0B}" dt="2024-08-29T13:04:55.646" v="209" actId="478"/>
          <ac:spMkLst>
            <pc:docMk/>
            <pc:sldMk cId="917765825" sldId="273"/>
            <ac:spMk id="21" creationId="{256A308C-4D2C-0EE0-ECDE-A39312DD7AC5}"/>
          </ac:spMkLst>
        </pc:spChg>
        <pc:graphicFrameChg chg="del">
          <ac:chgData name="Angus Chen" userId="f4eb85d2-766c-4085-9bb3-a0de0c8047ed" providerId="ADAL" clId="{5EBF8FCA-C769-DF46-A646-5304F0D20D0B}" dt="2024-08-29T13:04:52.017" v="208" actId="478"/>
          <ac:graphicFrameMkLst>
            <pc:docMk/>
            <pc:sldMk cId="917765825" sldId="273"/>
            <ac:graphicFrameMk id="10" creationId="{07664876-3819-3962-1CCF-D1DC67B56507}"/>
          </ac:graphicFrameMkLst>
        </pc:graphicFrameChg>
        <pc:picChg chg="del">
          <ac:chgData name="Angus Chen" userId="f4eb85d2-766c-4085-9bb3-a0de0c8047ed" providerId="ADAL" clId="{5EBF8FCA-C769-DF46-A646-5304F0D20D0B}" dt="2024-08-29T13:04:41.559" v="203" actId="478"/>
          <ac:picMkLst>
            <pc:docMk/>
            <pc:sldMk cId="917765825" sldId="273"/>
            <ac:picMk id="15" creationId="{B7E4AA9D-CF66-B545-763C-1C8E2D9BE832}"/>
          </ac:picMkLst>
        </pc:picChg>
        <pc:cxnChg chg="del">
          <ac:chgData name="Angus Chen" userId="f4eb85d2-766c-4085-9bb3-a0de0c8047ed" providerId="ADAL" clId="{5EBF8FCA-C769-DF46-A646-5304F0D20D0B}" dt="2024-08-29T13:04:45.588" v="206" actId="478"/>
          <ac:cxnSpMkLst>
            <pc:docMk/>
            <pc:sldMk cId="917765825" sldId="273"/>
            <ac:cxnSpMk id="11" creationId="{44CFF628-115A-FD69-E46C-1E5CB82B09F1}"/>
          </ac:cxnSpMkLst>
        </pc:cxnChg>
        <pc:cxnChg chg="add mod">
          <ac:chgData name="Angus Chen" userId="f4eb85d2-766c-4085-9bb3-a0de0c8047ed" providerId="ADAL" clId="{5EBF8FCA-C769-DF46-A646-5304F0D20D0B}" dt="2024-08-29T13:07:09.587" v="254" actId="1076"/>
          <ac:cxnSpMkLst>
            <pc:docMk/>
            <pc:sldMk cId="917765825" sldId="273"/>
            <ac:cxnSpMk id="12" creationId="{03FE4F81-6E4B-E275-553D-863EDC05C026}"/>
          </ac:cxnSpMkLst>
        </pc:cxnChg>
        <pc:cxnChg chg="add mod">
          <ac:chgData name="Angus Chen" userId="f4eb85d2-766c-4085-9bb3-a0de0c8047ed" providerId="ADAL" clId="{5EBF8FCA-C769-DF46-A646-5304F0D20D0B}" dt="2024-08-29T13:07:04.801" v="252" actId="1076"/>
          <ac:cxnSpMkLst>
            <pc:docMk/>
            <pc:sldMk cId="917765825" sldId="273"/>
            <ac:cxnSpMk id="14" creationId="{70706DDB-220A-B429-0BD9-BAC626A2A6B2}"/>
          </ac:cxnSpMkLst>
        </pc:cxnChg>
      </pc:sldChg>
    </pc:docChg>
  </pc:docChgLst>
  <pc:docChgLst>
    <pc:chgData name="Angus Chen" userId="S::angus.chen@binarydefense.com::f4eb85d2-766c-4085-9bb3-a0de0c8047ed" providerId="AD" clId="Web-{D1DED4C9-C8E1-9AB7-565C-A50AC5E2BA00}"/>
    <pc:docChg chg="addSld delSld modSld">
      <pc:chgData name="Angus Chen" userId="S::angus.chen@binarydefense.com::f4eb85d2-766c-4085-9bb3-a0de0c8047ed" providerId="AD" clId="Web-{D1DED4C9-C8E1-9AB7-565C-A50AC5E2BA00}" dt="2024-09-03T18:28:59.623" v="22"/>
      <pc:docMkLst>
        <pc:docMk/>
      </pc:docMkLst>
      <pc:sldChg chg="addSp delSp modSp add del">
        <pc:chgData name="Angus Chen" userId="S::angus.chen@binarydefense.com::f4eb85d2-766c-4085-9bb3-a0de0c8047ed" providerId="AD" clId="Web-{D1DED4C9-C8E1-9AB7-565C-A50AC5E2BA00}" dt="2024-09-03T18:28:59.623" v="22"/>
        <pc:sldMkLst>
          <pc:docMk/>
          <pc:sldMk cId="2208703826" sldId="270"/>
        </pc:sldMkLst>
        <pc:spChg chg="mod">
          <ac:chgData name="Angus Chen" userId="S::angus.chen@binarydefense.com::f4eb85d2-766c-4085-9bb3-a0de0c8047ed" providerId="AD" clId="Web-{D1DED4C9-C8E1-9AB7-565C-A50AC5E2BA00}" dt="2024-09-03T18:26:34.520" v="17" actId="20577"/>
          <ac:spMkLst>
            <pc:docMk/>
            <pc:sldMk cId="2208703826" sldId="270"/>
            <ac:spMk id="8" creationId="{726727E4-48E1-8085-4503-72E68765A06D}"/>
          </ac:spMkLst>
        </pc:spChg>
        <pc:picChg chg="add del mod">
          <ac:chgData name="Angus Chen" userId="S::angus.chen@binarydefense.com::f4eb85d2-766c-4085-9bb3-a0de0c8047ed" providerId="AD" clId="Web-{D1DED4C9-C8E1-9AB7-565C-A50AC5E2BA00}" dt="2024-09-03T18:26:27.488" v="15"/>
          <ac:picMkLst>
            <pc:docMk/>
            <pc:sldMk cId="2208703826" sldId="270"/>
            <ac:picMk id="2" creationId="{52CEA21A-93C6-FE94-99D0-296F39063C5E}"/>
          </ac:picMkLst>
        </pc:picChg>
        <pc:picChg chg="add del mod">
          <ac:chgData name="Angus Chen" userId="S::angus.chen@binarydefense.com::f4eb85d2-766c-4085-9bb3-a0de0c8047ed" providerId="AD" clId="Web-{D1DED4C9-C8E1-9AB7-565C-A50AC5E2BA00}" dt="2024-09-03T16:29:36.445" v="8"/>
          <ac:picMkLst>
            <pc:docMk/>
            <pc:sldMk cId="2208703826" sldId="270"/>
            <ac:picMk id="2" creationId="{CB800F4F-2518-5042-A831-21918C0C20CF}"/>
          </ac:picMkLst>
        </pc:picChg>
        <pc:picChg chg="add del mod">
          <ac:chgData name="Angus Chen" userId="S::angus.chen@binarydefense.com::f4eb85d2-766c-4085-9bb3-a0de0c8047ed" providerId="AD" clId="Web-{D1DED4C9-C8E1-9AB7-565C-A50AC5E2BA00}" dt="2024-09-03T18:28:59.623" v="22"/>
          <ac:picMkLst>
            <pc:docMk/>
            <pc:sldMk cId="2208703826" sldId="270"/>
            <ac:picMk id="3" creationId="{462EF061-A0F1-1E90-DB70-A4A0F0BE80CD}"/>
          </ac:picMkLst>
        </pc:picChg>
      </pc:sldChg>
    </pc:docChg>
  </pc:docChgLst>
  <pc:docChgLst>
    <pc:chgData name="Angus Chen" userId="S::angus.chen@binarydefense.com::f4eb85d2-766c-4085-9bb3-a0de0c8047ed" providerId="AD" clId="Web-{8DC46B82-9273-AB1C-1A74-B51D8A99DA24}"/>
    <pc:docChg chg="addSld modSld">
      <pc:chgData name="Angus Chen" userId="S::angus.chen@binarydefense.com::f4eb85d2-766c-4085-9bb3-a0de0c8047ed" providerId="AD" clId="Web-{8DC46B82-9273-AB1C-1A74-B51D8A99DA24}" dt="2024-08-28T17:08:19.393" v="28"/>
      <pc:docMkLst>
        <pc:docMk/>
      </pc:docMkLst>
      <pc:sldChg chg="modSp">
        <pc:chgData name="Angus Chen" userId="S::angus.chen@binarydefense.com::f4eb85d2-766c-4085-9bb3-a0de0c8047ed" providerId="AD" clId="Web-{8DC46B82-9273-AB1C-1A74-B51D8A99DA24}" dt="2024-08-28T17:05:55.512" v="20" actId="20577"/>
        <pc:sldMkLst>
          <pc:docMk/>
          <pc:sldMk cId="0" sldId="265"/>
        </pc:sldMkLst>
        <pc:spChg chg="mod">
          <ac:chgData name="Angus Chen" userId="S::angus.chen@binarydefense.com::f4eb85d2-766c-4085-9bb3-a0de0c8047ed" providerId="AD" clId="Web-{8DC46B82-9273-AB1C-1A74-B51D8A99DA24}" dt="2024-08-28T17:05:55.512" v="20" actId="20577"/>
          <ac:spMkLst>
            <pc:docMk/>
            <pc:sldMk cId="0" sldId="265"/>
            <ac:spMk id="6" creationId="{00000000-0000-0000-0000-000000000000}"/>
          </ac:spMkLst>
        </pc:spChg>
      </pc:sldChg>
      <pc:sldChg chg="addSp delSp modSp new">
        <pc:chgData name="Angus Chen" userId="S::angus.chen@binarydefense.com::f4eb85d2-766c-4085-9bb3-a0de0c8047ed" providerId="AD" clId="Web-{8DC46B82-9273-AB1C-1A74-B51D8A99DA24}" dt="2024-08-28T17:08:19.393" v="28"/>
        <pc:sldMkLst>
          <pc:docMk/>
          <pc:sldMk cId="3207490679" sldId="268"/>
        </pc:sldMkLst>
        <pc:spChg chg="add del mod">
          <ac:chgData name="Angus Chen" userId="S::angus.chen@binarydefense.com::f4eb85d2-766c-4085-9bb3-a0de0c8047ed" providerId="AD" clId="Web-{8DC46B82-9273-AB1C-1A74-B51D8A99DA24}" dt="2024-08-28T17:08:02.127" v="24"/>
          <ac:spMkLst>
            <pc:docMk/>
            <pc:sldMk cId="3207490679" sldId="268"/>
            <ac:spMk id="2" creationId="{0B26914C-E6FA-2C2F-DDF3-12CE3919DE49}"/>
          </ac:spMkLst>
        </pc:spChg>
        <pc:spChg chg="add del mod">
          <ac:chgData name="Angus Chen" userId="S::angus.chen@binarydefense.com::f4eb85d2-766c-4085-9bb3-a0de0c8047ed" providerId="AD" clId="Web-{8DC46B82-9273-AB1C-1A74-B51D8A99DA24}" dt="2024-08-28T17:08:19.393" v="28"/>
          <ac:spMkLst>
            <pc:docMk/>
            <pc:sldMk cId="3207490679" sldId="268"/>
            <ac:spMk id="3" creationId="{394364B7-547C-C23E-AF23-B8DF4C2D4233}"/>
          </ac:spMkLst>
        </pc:spChg>
      </pc:sldChg>
    </pc:docChg>
  </pc:docChgLst>
  <pc:docChgLst>
    <pc:chgData name="John Dwyer" userId="S::john.dwyer@binarydefense.com::0ae75fd8-0f92-4429-aa76-11bd6aea867e" providerId="AD" clId="Web-{F41BD3BC-B555-E6F5-6B3A-B415D295D28B}"/>
    <pc:docChg chg="addSld delSld modSld">
      <pc:chgData name="John Dwyer" userId="S::john.dwyer@binarydefense.com::0ae75fd8-0f92-4429-aa76-11bd6aea867e" providerId="AD" clId="Web-{F41BD3BC-B555-E6F5-6B3A-B415D295D28B}" dt="2024-08-29T14:07:58.629" v="243"/>
      <pc:docMkLst>
        <pc:docMk/>
      </pc:docMkLst>
      <pc:sldChg chg="modSp">
        <pc:chgData name="John Dwyer" userId="S::john.dwyer@binarydefense.com::0ae75fd8-0f92-4429-aa76-11bd6aea867e" providerId="AD" clId="Web-{F41BD3BC-B555-E6F5-6B3A-B415D295D28B}" dt="2024-08-29T13:25:28.751" v="178" actId="20577"/>
        <pc:sldMkLst>
          <pc:docMk/>
          <pc:sldMk cId="0" sldId="260"/>
        </pc:sldMkLst>
        <pc:spChg chg="mod">
          <ac:chgData name="John Dwyer" userId="S::john.dwyer@binarydefense.com::0ae75fd8-0f92-4429-aa76-11bd6aea867e" providerId="AD" clId="Web-{F41BD3BC-B555-E6F5-6B3A-B415D295D28B}" dt="2024-08-29T13:25:28.751" v="178" actId="20577"/>
          <ac:spMkLst>
            <pc:docMk/>
            <pc:sldMk cId="0" sldId="260"/>
            <ac:spMk id="14" creationId="{00000000-0000-0000-0000-000000000000}"/>
          </ac:spMkLst>
        </pc:spChg>
      </pc:sldChg>
      <pc:sldChg chg="addSp modSp">
        <pc:chgData name="John Dwyer" userId="S::john.dwyer@binarydefense.com::0ae75fd8-0f92-4429-aa76-11bd6aea867e" providerId="AD" clId="Web-{F41BD3BC-B555-E6F5-6B3A-B415D295D28B}" dt="2024-08-29T13:52:02.217" v="241" actId="1076"/>
        <pc:sldMkLst>
          <pc:docMk/>
          <pc:sldMk cId="0" sldId="262"/>
        </pc:sldMkLst>
        <pc:spChg chg="mod">
          <ac:chgData name="John Dwyer" userId="S::john.dwyer@binarydefense.com::0ae75fd8-0f92-4429-aa76-11bd6aea867e" providerId="AD" clId="Web-{F41BD3BC-B555-E6F5-6B3A-B415D295D28B}" dt="2024-08-29T13:50:08.076" v="199" actId="14100"/>
          <ac:spMkLst>
            <pc:docMk/>
            <pc:sldMk cId="0" sldId="262"/>
            <ac:spMk id="6" creationId="{00000000-0000-0000-0000-000000000000}"/>
          </ac:spMkLst>
        </pc:spChg>
        <pc:spChg chg="mod">
          <ac:chgData name="John Dwyer" userId="S::john.dwyer@binarydefense.com::0ae75fd8-0f92-4429-aa76-11bd6aea867e" providerId="AD" clId="Web-{F41BD3BC-B555-E6F5-6B3A-B415D295D28B}" dt="2024-08-29T13:48:51.498" v="184"/>
          <ac:spMkLst>
            <pc:docMk/>
            <pc:sldMk cId="0" sldId="262"/>
            <ac:spMk id="7" creationId="{00000000-0000-0000-0000-000000000000}"/>
          </ac:spMkLst>
        </pc:spChg>
        <pc:spChg chg="mod ord">
          <ac:chgData name="John Dwyer" userId="S::john.dwyer@binarydefense.com::0ae75fd8-0f92-4429-aa76-11bd6aea867e" providerId="AD" clId="Web-{F41BD3BC-B555-E6F5-6B3A-B415D295D28B}" dt="2024-08-29T13:50:24.389" v="203" actId="1076"/>
          <ac:spMkLst>
            <pc:docMk/>
            <pc:sldMk cId="0" sldId="262"/>
            <ac:spMk id="8" creationId="{00000000-0000-0000-0000-000000000000}"/>
          </ac:spMkLst>
        </pc:spChg>
        <pc:spChg chg="add mod ord">
          <ac:chgData name="John Dwyer" userId="S::john.dwyer@binarydefense.com::0ae75fd8-0f92-4429-aa76-11bd6aea867e" providerId="AD" clId="Web-{F41BD3BC-B555-E6F5-6B3A-B415D295D28B}" dt="2024-08-29T13:50:31.967" v="205" actId="1076"/>
          <ac:spMkLst>
            <pc:docMk/>
            <pc:sldMk cId="0" sldId="262"/>
            <ac:spMk id="9" creationId="{ED2D5BD8-DEA9-9AB6-5CCF-A55B0680564A}"/>
          </ac:spMkLst>
        </pc:spChg>
        <pc:spChg chg="add mod">
          <ac:chgData name="John Dwyer" userId="S::john.dwyer@binarydefense.com::0ae75fd8-0f92-4429-aa76-11bd6aea867e" providerId="AD" clId="Web-{F41BD3BC-B555-E6F5-6B3A-B415D295D28B}" dt="2024-08-29T13:50:21.795" v="202" actId="1076"/>
          <ac:spMkLst>
            <pc:docMk/>
            <pc:sldMk cId="0" sldId="262"/>
            <ac:spMk id="10" creationId="{7F62E80E-7F47-0E7E-B250-B58370245114}"/>
          </ac:spMkLst>
        </pc:spChg>
        <pc:spChg chg="mod">
          <ac:chgData name="John Dwyer" userId="S::john.dwyer@binarydefense.com::0ae75fd8-0f92-4429-aa76-11bd6aea867e" providerId="AD" clId="Web-{F41BD3BC-B555-E6F5-6B3A-B415D295D28B}" dt="2024-08-29T13:51:33.045" v="232" actId="1076"/>
          <ac:spMkLst>
            <pc:docMk/>
            <pc:sldMk cId="0" sldId="262"/>
            <ac:spMk id="13" creationId="{00000000-0000-0000-0000-000000000000}"/>
          </ac:spMkLst>
        </pc:spChg>
        <pc:spChg chg="mod">
          <ac:chgData name="John Dwyer" userId="S::john.dwyer@binarydefense.com::0ae75fd8-0f92-4429-aa76-11bd6aea867e" providerId="AD" clId="Web-{F41BD3BC-B555-E6F5-6B3A-B415D295D28B}" dt="2024-08-29T13:51:53.186" v="238" actId="1076"/>
          <ac:spMkLst>
            <pc:docMk/>
            <pc:sldMk cId="0" sldId="262"/>
            <ac:spMk id="14" creationId="{00000000-0000-0000-0000-000000000000}"/>
          </ac:spMkLst>
        </pc:spChg>
        <pc:spChg chg="mod">
          <ac:chgData name="John Dwyer" userId="S::john.dwyer@binarydefense.com::0ae75fd8-0f92-4429-aa76-11bd6aea867e" providerId="AD" clId="Web-{F41BD3BC-B555-E6F5-6B3A-B415D295D28B}" dt="2024-08-29T13:51:06.483" v="217" actId="20577"/>
          <ac:spMkLst>
            <pc:docMk/>
            <pc:sldMk cId="0" sldId="262"/>
            <ac:spMk id="17" creationId="{00000000-0000-0000-0000-000000000000}"/>
          </ac:spMkLst>
        </pc:spChg>
        <pc:spChg chg="mod">
          <ac:chgData name="John Dwyer" userId="S::john.dwyer@binarydefense.com::0ae75fd8-0f92-4429-aa76-11bd6aea867e" providerId="AD" clId="Web-{F41BD3BC-B555-E6F5-6B3A-B415D295D28B}" dt="2024-08-29T13:52:02.217" v="241" actId="1076"/>
          <ac:spMkLst>
            <pc:docMk/>
            <pc:sldMk cId="0" sldId="262"/>
            <ac:spMk id="18" creationId="{00000000-0000-0000-0000-000000000000}"/>
          </ac:spMkLst>
        </pc:spChg>
        <pc:spChg chg="mod">
          <ac:chgData name="John Dwyer" userId="S::john.dwyer@binarydefense.com::0ae75fd8-0f92-4429-aa76-11bd6aea867e" providerId="AD" clId="Web-{F41BD3BC-B555-E6F5-6B3A-B415D295D28B}" dt="2024-08-29T13:50:35.092" v="206" actId="1076"/>
          <ac:spMkLst>
            <pc:docMk/>
            <pc:sldMk cId="0" sldId="262"/>
            <ac:spMk id="20" creationId="{815BF8B2-C8AC-7F93-1E24-DFA8F49CF1E6}"/>
          </ac:spMkLst>
        </pc:spChg>
        <pc:spChg chg="mod">
          <ac:chgData name="John Dwyer" userId="S::john.dwyer@binarydefense.com::0ae75fd8-0f92-4429-aa76-11bd6aea867e" providerId="AD" clId="Web-{F41BD3BC-B555-E6F5-6B3A-B415D295D28B}" dt="2024-08-29T13:51:39.827" v="234" actId="1076"/>
          <ac:spMkLst>
            <pc:docMk/>
            <pc:sldMk cId="0" sldId="262"/>
            <ac:spMk id="22" creationId="{03BAC3EE-45C3-B6F0-F311-71259BCC8F7F}"/>
          </ac:spMkLst>
        </pc:spChg>
        <pc:spChg chg="mod">
          <ac:chgData name="John Dwyer" userId="S::john.dwyer@binarydefense.com::0ae75fd8-0f92-4429-aa76-11bd6aea867e" providerId="AD" clId="Web-{F41BD3BC-B555-E6F5-6B3A-B415D295D28B}" dt="2024-08-29T13:51:48.577" v="236" actId="1076"/>
          <ac:spMkLst>
            <pc:docMk/>
            <pc:sldMk cId="0" sldId="262"/>
            <ac:spMk id="23" creationId="{775A16A8-53D5-898A-DB42-1F19638432F6}"/>
          </ac:spMkLst>
        </pc:spChg>
      </pc:sldChg>
      <pc:sldChg chg="add del replId">
        <pc:chgData name="John Dwyer" userId="S::john.dwyer@binarydefense.com::0ae75fd8-0f92-4429-aa76-11bd6aea867e" providerId="AD" clId="Web-{F41BD3BC-B555-E6F5-6B3A-B415D295D28B}" dt="2024-08-29T14:07:58.629" v="243"/>
        <pc:sldMkLst>
          <pc:docMk/>
          <pc:sldMk cId="2169544310" sldId="274"/>
        </pc:sldMkLst>
      </pc:sldChg>
    </pc:docChg>
  </pc:docChgLst>
  <pc:docChgLst>
    <pc:chgData name="Angus Chen" userId="S::angus.chen@binarydefense.com::f4eb85d2-766c-4085-9bb3-a0de0c8047ed" providerId="AD" clId="Web-{79DA2511-E6FB-1C5E-92F4-118B14874B4F}"/>
    <pc:docChg chg="delSld modSld">
      <pc:chgData name="Angus Chen" userId="S::angus.chen@binarydefense.com::f4eb85d2-766c-4085-9bb3-a0de0c8047ed" providerId="AD" clId="Web-{79DA2511-E6FB-1C5E-92F4-118B14874B4F}" dt="2024-09-04T17:26:09.017" v="21"/>
      <pc:docMkLst>
        <pc:docMk/>
      </pc:docMkLst>
      <pc:sldChg chg="modSp">
        <pc:chgData name="Angus Chen" userId="S::angus.chen@binarydefense.com::f4eb85d2-766c-4085-9bb3-a0de0c8047ed" providerId="AD" clId="Web-{79DA2511-E6FB-1C5E-92F4-118B14874B4F}" dt="2024-09-04T17:26:03.376" v="20" actId="20577"/>
        <pc:sldMkLst>
          <pc:docMk/>
          <pc:sldMk cId="3054771571" sldId="269"/>
        </pc:sldMkLst>
        <pc:spChg chg="mod">
          <ac:chgData name="Angus Chen" userId="S::angus.chen@binarydefense.com::f4eb85d2-766c-4085-9bb3-a0de0c8047ed" providerId="AD" clId="Web-{79DA2511-E6FB-1C5E-92F4-118B14874B4F}" dt="2024-09-04T17:26:03.376" v="20" actId="20577"/>
          <ac:spMkLst>
            <pc:docMk/>
            <pc:sldMk cId="3054771571" sldId="269"/>
            <ac:spMk id="4" creationId="{FA872541-C765-93F7-6CEA-4B34F125CAE7}"/>
          </ac:spMkLst>
        </pc:spChg>
      </pc:sldChg>
      <pc:sldChg chg="modSp del">
        <pc:chgData name="Angus Chen" userId="S::angus.chen@binarydefense.com::f4eb85d2-766c-4085-9bb3-a0de0c8047ed" providerId="AD" clId="Web-{79DA2511-E6FB-1C5E-92F4-118B14874B4F}" dt="2024-09-04T17:26:09.017" v="21"/>
        <pc:sldMkLst>
          <pc:docMk/>
          <pc:sldMk cId="2208703826" sldId="270"/>
        </pc:sldMkLst>
        <pc:picChg chg="mod">
          <ac:chgData name="Angus Chen" userId="S::angus.chen@binarydefense.com::f4eb85d2-766c-4085-9bb3-a0de0c8047ed" providerId="AD" clId="Web-{79DA2511-E6FB-1C5E-92F4-118B14874B4F}" dt="2024-09-04T17:25:41.735" v="1" actId="1076"/>
          <ac:picMkLst>
            <pc:docMk/>
            <pc:sldMk cId="2208703826" sldId="270"/>
            <ac:picMk id="2" creationId="{B1DEA933-999C-A18B-06E2-2CEA64798208}"/>
          </ac:picMkLst>
        </pc:picChg>
      </pc:sldChg>
      <pc:sldChg chg="modSp">
        <pc:chgData name="Angus Chen" userId="S::angus.chen@binarydefense.com::f4eb85d2-766c-4085-9bb3-a0de0c8047ed" providerId="AD" clId="Web-{79DA2511-E6FB-1C5E-92F4-118B14874B4F}" dt="2024-09-04T17:25:06.422" v="0" actId="14100"/>
        <pc:sldMkLst>
          <pc:docMk/>
          <pc:sldMk cId="917765825" sldId="273"/>
        </pc:sldMkLst>
        <pc:spChg chg="mod">
          <ac:chgData name="Angus Chen" userId="S::angus.chen@binarydefense.com::f4eb85d2-766c-4085-9bb3-a0de0c8047ed" providerId="AD" clId="Web-{79DA2511-E6FB-1C5E-92F4-118B14874B4F}" dt="2024-09-04T17:25:06.422" v="0" actId="14100"/>
          <ac:spMkLst>
            <pc:docMk/>
            <pc:sldMk cId="917765825" sldId="273"/>
            <ac:spMk id="2" creationId="{0825EDA8-0FEA-365C-3422-FF5A24881D0B}"/>
          </ac:spMkLst>
        </pc:spChg>
      </pc:sldChg>
    </pc:docChg>
  </pc:docChgLst>
  <pc:docChgLst>
    <pc:chgData name="Angus Chen" userId="f4eb85d2-766c-4085-9bb3-a0de0c8047ed" providerId="ADAL" clId="{7CD515C5-D9D1-A846-ABE1-4AB9376D4714}"/>
    <pc:docChg chg="undo redo custSel addSld delSld modSld sldOrd">
      <pc:chgData name="Angus Chen" userId="f4eb85d2-766c-4085-9bb3-a0de0c8047ed" providerId="ADAL" clId="{7CD515C5-D9D1-A846-ABE1-4AB9376D4714}" dt="2024-09-07T08:32:31.825" v="1202" actId="20577"/>
      <pc:docMkLst>
        <pc:docMk/>
      </pc:docMkLst>
      <pc:sldChg chg="addSp modSp mod ord">
        <pc:chgData name="Angus Chen" userId="f4eb85d2-766c-4085-9bb3-a0de0c8047ed" providerId="ADAL" clId="{7CD515C5-D9D1-A846-ABE1-4AB9376D4714}" dt="2024-09-07T08:32:31.825" v="1202" actId="20577"/>
        <pc:sldMkLst>
          <pc:docMk/>
          <pc:sldMk cId="0" sldId="265"/>
        </pc:sldMkLst>
        <pc:spChg chg="mod">
          <ac:chgData name="Angus Chen" userId="f4eb85d2-766c-4085-9bb3-a0de0c8047ed" providerId="ADAL" clId="{7CD515C5-D9D1-A846-ABE1-4AB9376D4714}" dt="2024-09-07T08:27:20.263" v="1023" actId="1076"/>
          <ac:spMkLst>
            <pc:docMk/>
            <pc:sldMk cId="0" sldId="265"/>
            <ac:spMk id="2" creationId="{00000000-0000-0000-0000-000000000000}"/>
          </ac:spMkLst>
        </pc:spChg>
        <pc:spChg chg="mod">
          <ac:chgData name="Angus Chen" userId="f4eb85d2-766c-4085-9bb3-a0de0c8047ed" providerId="ADAL" clId="{7CD515C5-D9D1-A846-ABE1-4AB9376D4714}" dt="2024-09-07T08:29:41.502" v="1085" actId="1076"/>
          <ac:spMkLst>
            <pc:docMk/>
            <pc:sldMk cId="0" sldId="265"/>
            <ac:spMk id="3" creationId="{00000000-0000-0000-0000-000000000000}"/>
          </ac:spMkLst>
        </pc:spChg>
        <pc:spChg chg="mod">
          <ac:chgData name="Angus Chen" userId="f4eb85d2-766c-4085-9bb3-a0de0c8047ed" providerId="ADAL" clId="{7CD515C5-D9D1-A846-ABE1-4AB9376D4714}" dt="2024-09-07T08:28:08.985" v="1038" actId="1076"/>
          <ac:spMkLst>
            <pc:docMk/>
            <pc:sldMk cId="0" sldId="265"/>
            <ac:spMk id="5" creationId="{00000000-0000-0000-0000-000000000000}"/>
          </ac:spMkLst>
        </pc:spChg>
        <pc:spChg chg="mod">
          <ac:chgData name="Angus Chen" userId="f4eb85d2-766c-4085-9bb3-a0de0c8047ed" providerId="ADAL" clId="{7CD515C5-D9D1-A846-ABE1-4AB9376D4714}" dt="2024-09-07T08:28:04.755" v="1036" actId="1076"/>
          <ac:spMkLst>
            <pc:docMk/>
            <pc:sldMk cId="0" sldId="265"/>
            <ac:spMk id="6" creationId="{00000000-0000-0000-0000-000000000000}"/>
          </ac:spMkLst>
        </pc:spChg>
        <pc:spChg chg="mod">
          <ac:chgData name="Angus Chen" userId="f4eb85d2-766c-4085-9bb3-a0de0c8047ed" providerId="ADAL" clId="{7CD515C5-D9D1-A846-ABE1-4AB9376D4714}" dt="2024-09-07T08:29:18.735" v="1074" actId="1076"/>
          <ac:spMkLst>
            <pc:docMk/>
            <pc:sldMk cId="0" sldId="265"/>
            <ac:spMk id="7" creationId="{00000000-0000-0000-0000-000000000000}"/>
          </ac:spMkLst>
        </pc:spChg>
        <pc:spChg chg="mod">
          <ac:chgData name="Angus Chen" userId="f4eb85d2-766c-4085-9bb3-a0de0c8047ed" providerId="ADAL" clId="{7CD515C5-D9D1-A846-ABE1-4AB9376D4714}" dt="2024-09-07T08:29:21.203" v="1075" actId="1076"/>
          <ac:spMkLst>
            <pc:docMk/>
            <pc:sldMk cId="0" sldId="265"/>
            <ac:spMk id="8" creationId="{00000000-0000-0000-0000-000000000000}"/>
          </ac:spMkLst>
        </pc:spChg>
        <pc:spChg chg="mod">
          <ac:chgData name="Angus Chen" userId="f4eb85d2-766c-4085-9bb3-a0de0c8047ed" providerId="ADAL" clId="{7CD515C5-D9D1-A846-ABE1-4AB9376D4714}" dt="2024-09-07T08:29:23.590" v="1076" actId="1076"/>
          <ac:spMkLst>
            <pc:docMk/>
            <pc:sldMk cId="0" sldId="265"/>
            <ac:spMk id="9" creationId="{00000000-0000-0000-0000-000000000000}"/>
          </ac:spMkLst>
        </pc:spChg>
        <pc:spChg chg="mod">
          <ac:chgData name="Angus Chen" userId="f4eb85d2-766c-4085-9bb3-a0de0c8047ed" providerId="ADAL" clId="{7CD515C5-D9D1-A846-ABE1-4AB9376D4714}" dt="2024-09-07T08:29:29.391" v="1077" actId="1076"/>
          <ac:spMkLst>
            <pc:docMk/>
            <pc:sldMk cId="0" sldId="265"/>
            <ac:spMk id="10" creationId="{00000000-0000-0000-0000-000000000000}"/>
          </ac:spMkLst>
        </pc:spChg>
        <pc:spChg chg="add mod">
          <ac:chgData name="Angus Chen" userId="f4eb85d2-766c-4085-9bb3-a0de0c8047ed" providerId="ADAL" clId="{7CD515C5-D9D1-A846-ABE1-4AB9376D4714}" dt="2024-09-07T08:32:31.825" v="1202" actId="20577"/>
          <ac:spMkLst>
            <pc:docMk/>
            <pc:sldMk cId="0" sldId="265"/>
            <ac:spMk id="11" creationId="{AA8375E5-0B32-4C44-E1B9-DAB6A01D325C}"/>
          </ac:spMkLst>
        </pc:spChg>
        <pc:spChg chg="add mod">
          <ac:chgData name="Angus Chen" userId="f4eb85d2-766c-4085-9bb3-a0de0c8047ed" providerId="ADAL" clId="{7CD515C5-D9D1-A846-ABE1-4AB9376D4714}" dt="2024-09-07T08:32:17.596" v="1200"/>
          <ac:spMkLst>
            <pc:docMk/>
            <pc:sldMk cId="0" sldId="265"/>
            <ac:spMk id="12" creationId="{EF359EEE-57C6-EB8E-616E-35CD8727CEB5}"/>
          </ac:spMkLst>
        </pc:spChg>
      </pc:sldChg>
      <pc:sldChg chg="addSp delSp modSp mod ord">
        <pc:chgData name="Angus Chen" userId="f4eb85d2-766c-4085-9bb3-a0de0c8047ed" providerId="ADAL" clId="{7CD515C5-D9D1-A846-ABE1-4AB9376D4714}" dt="2024-09-05T15:24:50.115" v="584"/>
        <pc:sldMkLst>
          <pc:docMk/>
          <pc:sldMk cId="3207490679" sldId="268"/>
        </pc:sldMkLst>
        <pc:picChg chg="add del mod">
          <ac:chgData name="Angus Chen" userId="f4eb85d2-766c-4085-9bb3-a0de0c8047ed" providerId="ADAL" clId="{7CD515C5-D9D1-A846-ABE1-4AB9376D4714}" dt="2024-09-05T15:24:43.070" v="583" actId="478"/>
          <ac:picMkLst>
            <pc:docMk/>
            <pc:sldMk cId="3207490679" sldId="268"/>
            <ac:picMk id="2" creationId="{EB70F9B8-A5EA-C88A-79EA-0F7646CFE3E3}"/>
          </ac:picMkLst>
        </pc:picChg>
        <pc:picChg chg="add mod">
          <ac:chgData name="Angus Chen" userId="f4eb85d2-766c-4085-9bb3-a0de0c8047ed" providerId="ADAL" clId="{7CD515C5-D9D1-A846-ABE1-4AB9376D4714}" dt="2024-09-05T15:24:50.115" v="584"/>
          <ac:picMkLst>
            <pc:docMk/>
            <pc:sldMk cId="3207490679" sldId="268"/>
            <ac:picMk id="5" creationId="{DC58F2B2-2AF9-8E8B-CCED-5A1674E8B1DD}"/>
          </ac:picMkLst>
        </pc:picChg>
        <pc:picChg chg="mod">
          <ac:chgData name="Angus Chen" userId="f4eb85d2-766c-4085-9bb3-a0de0c8047ed" providerId="ADAL" clId="{7CD515C5-D9D1-A846-ABE1-4AB9376D4714}" dt="2024-09-04T18:40:10.375" v="191" actId="1076"/>
          <ac:picMkLst>
            <pc:docMk/>
            <pc:sldMk cId="3207490679" sldId="268"/>
            <ac:picMk id="7" creationId="{41C1B328-D0F8-E9E1-03A9-F7971355CA0C}"/>
          </ac:picMkLst>
        </pc:picChg>
      </pc:sldChg>
      <pc:sldChg chg="addSp delSp modSp mod">
        <pc:chgData name="Angus Chen" userId="f4eb85d2-766c-4085-9bb3-a0de0c8047ed" providerId="ADAL" clId="{7CD515C5-D9D1-A846-ABE1-4AB9376D4714}" dt="2024-09-07T08:22:01.451" v="978" actId="21"/>
        <pc:sldMkLst>
          <pc:docMk/>
          <pc:sldMk cId="3054771571" sldId="269"/>
        </pc:sldMkLst>
        <pc:spChg chg="add del mod">
          <ac:chgData name="Angus Chen" userId="f4eb85d2-766c-4085-9bb3-a0de0c8047ed" providerId="ADAL" clId="{7CD515C5-D9D1-A846-ABE1-4AB9376D4714}" dt="2024-09-07T08:22:01.451" v="978" actId="21"/>
          <ac:spMkLst>
            <pc:docMk/>
            <pc:sldMk cId="3054771571" sldId="269"/>
            <ac:spMk id="8" creationId="{A51267BC-CD4F-ED71-48AC-72192F9D9D78}"/>
          </ac:spMkLst>
        </pc:spChg>
        <pc:spChg chg="add mod">
          <ac:chgData name="Angus Chen" userId="f4eb85d2-766c-4085-9bb3-a0de0c8047ed" providerId="ADAL" clId="{7CD515C5-D9D1-A846-ABE1-4AB9376D4714}" dt="2024-09-04T19:47:34.961" v="441" actId="1076"/>
          <ac:spMkLst>
            <pc:docMk/>
            <pc:sldMk cId="3054771571" sldId="269"/>
            <ac:spMk id="9" creationId="{7E1F7BEA-C209-7865-D938-752632C7CCD4}"/>
          </ac:spMkLst>
        </pc:spChg>
        <pc:spChg chg="add mod">
          <ac:chgData name="Angus Chen" userId="f4eb85d2-766c-4085-9bb3-a0de0c8047ed" providerId="ADAL" clId="{7CD515C5-D9D1-A846-ABE1-4AB9376D4714}" dt="2024-09-04T19:47:47.289" v="450" actId="20577"/>
          <ac:spMkLst>
            <pc:docMk/>
            <pc:sldMk cId="3054771571" sldId="269"/>
            <ac:spMk id="10" creationId="{7723E591-11EC-FE9B-DD9E-148678EC76B0}"/>
          </ac:spMkLst>
        </pc:spChg>
        <pc:spChg chg="add mod">
          <ac:chgData name="Angus Chen" userId="f4eb85d2-766c-4085-9bb3-a0de0c8047ed" providerId="ADAL" clId="{7CD515C5-D9D1-A846-ABE1-4AB9376D4714}" dt="2024-09-04T19:48:06.889" v="461" actId="1076"/>
          <ac:spMkLst>
            <pc:docMk/>
            <pc:sldMk cId="3054771571" sldId="269"/>
            <ac:spMk id="11" creationId="{28D712D1-CB38-E574-7224-D42303D92A0C}"/>
          </ac:spMkLst>
        </pc:spChg>
        <pc:picChg chg="add mod">
          <ac:chgData name="Angus Chen" userId="f4eb85d2-766c-4085-9bb3-a0de0c8047ed" providerId="ADAL" clId="{7CD515C5-D9D1-A846-ABE1-4AB9376D4714}" dt="2024-09-05T15:24:53.018" v="585"/>
          <ac:picMkLst>
            <pc:docMk/>
            <pc:sldMk cId="3054771571" sldId="269"/>
            <ac:picMk id="2" creationId="{D0EC5776-CC65-2E4A-C31D-80FF77A85561}"/>
          </ac:picMkLst>
        </pc:picChg>
        <pc:picChg chg="add del">
          <ac:chgData name="Angus Chen" userId="f4eb85d2-766c-4085-9bb3-a0de0c8047ed" providerId="ADAL" clId="{7CD515C5-D9D1-A846-ABE1-4AB9376D4714}" dt="2024-09-04T17:30:11.708" v="23" actId="478"/>
          <ac:picMkLst>
            <pc:docMk/>
            <pc:sldMk cId="3054771571" sldId="269"/>
            <ac:picMk id="3" creationId="{9875E84E-497A-F0C0-9E90-2A902E181D35}"/>
          </ac:picMkLst>
        </pc:picChg>
        <pc:picChg chg="add mod">
          <ac:chgData name="Angus Chen" userId="f4eb85d2-766c-4085-9bb3-a0de0c8047ed" providerId="ADAL" clId="{7CD515C5-D9D1-A846-ABE1-4AB9376D4714}" dt="2024-09-04T17:28:46.612" v="15" actId="478"/>
          <ac:picMkLst>
            <pc:docMk/>
            <pc:sldMk cId="3054771571" sldId="269"/>
            <ac:picMk id="5" creationId="{1525F47E-252C-4FC7-51C7-28BE0288E663}"/>
          </ac:picMkLst>
        </pc:picChg>
        <pc:picChg chg="add mod">
          <ac:chgData name="Angus Chen" userId="f4eb85d2-766c-4085-9bb3-a0de0c8047ed" providerId="ADAL" clId="{7CD515C5-D9D1-A846-ABE1-4AB9376D4714}" dt="2024-09-04T19:43:38.909" v="362" actId="14100"/>
          <ac:picMkLst>
            <pc:docMk/>
            <pc:sldMk cId="3054771571" sldId="269"/>
            <ac:picMk id="5" creationId="{483BCF77-7144-8D6C-841A-6CFFF7DBF4FA}"/>
          </ac:picMkLst>
        </pc:picChg>
        <pc:picChg chg="add mod">
          <ac:chgData name="Angus Chen" userId="f4eb85d2-766c-4085-9bb3-a0de0c8047ed" providerId="ADAL" clId="{7CD515C5-D9D1-A846-ABE1-4AB9376D4714}" dt="2024-09-04T19:46:18.116" v="411" actId="1076"/>
          <ac:picMkLst>
            <pc:docMk/>
            <pc:sldMk cId="3054771571" sldId="269"/>
            <ac:picMk id="7" creationId="{00322600-F85D-2C78-4439-29131F7E8B7E}"/>
          </ac:picMkLst>
        </pc:picChg>
      </pc:sldChg>
      <pc:sldChg chg="addSp modSp del mod">
        <pc:chgData name="Angus Chen" userId="f4eb85d2-766c-4085-9bb3-a0de0c8047ed" providerId="ADAL" clId="{7CD515C5-D9D1-A846-ABE1-4AB9376D4714}" dt="2024-09-07T08:20:06.282" v="961" actId="2696"/>
        <pc:sldMkLst>
          <pc:docMk/>
          <pc:sldMk cId="398810535" sldId="271"/>
        </pc:sldMkLst>
        <pc:picChg chg="add mod">
          <ac:chgData name="Angus Chen" userId="f4eb85d2-766c-4085-9bb3-a0de0c8047ed" providerId="ADAL" clId="{7CD515C5-D9D1-A846-ABE1-4AB9376D4714}" dt="2024-09-05T15:24:32.048" v="577" actId="1076"/>
          <ac:picMkLst>
            <pc:docMk/>
            <pc:sldMk cId="398810535" sldId="271"/>
            <ac:picMk id="2" creationId="{FBC05CA4-B508-F5FD-D2C6-0E2F87352C1B}"/>
          </ac:picMkLst>
        </pc:picChg>
      </pc:sldChg>
      <pc:sldChg chg="addSp modSp del mod ord">
        <pc:chgData name="Angus Chen" userId="f4eb85d2-766c-4085-9bb3-a0de0c8047ed" providerId="ADAL" clId="{7CD515C5-D9D1-A846-ABE1-4AB9376D4714}" dt="2024-09-07T08:04:40.513" v="798" actId="2696"/>
        <pc:sldMkLst>
          <pc:docMk/>
          <pc:sldMk cId="2336990954" sldId="272"/>
        </pc:sldMkLst>
        <pc:spChg chg="mod">
          <ac:chgData name="Angus Chen" userId="f4eb85d2-766c-4085-9bb3-a0de0c8047ed" providerId="ADAL" clId="{7CD515C5-D9D1-A846-ABE1-4AB9376D4714}" dt="2024-09-04T19:44:07.884" v="388" actId="20577"/>
          <ac:spMkLst>
            <pc:docMk/>
            <pc:sldMk cId="2336990954" sldId="272"/>
            <ac:spMk id="5" creationId="{A7C36E6F-EAC1-4325-BC4F-335C7B400B15}"/>
          </ac:spMkLst>
        </pc:spChg>
        <pc:picChg chg="add mod">
          <ac:chgData name="Angus Chen" userId="f4eb85d2-766c-4085-9bb3-a0de0c8047ed" providerId="ADAL" clId="{7CD515C5-D9D1-A846-ABE1-4AB9376D4714}" dt="2024-09-05T15:25:11.937" v="595"/>
          <ac:picMkLst>
            <pc:docMk/>
            <pc:sldMk cId="2336990954" sldId="272"/>
            <ac:picMk id="3" creationId="{68D2C119-2BF0-4F6B-95C5-1FA7F8256421}"/>
          </ac:picMkLst>
        </pc:picChg>
      </pc:sldChg>
      <pc:sldChg chg="addSp delSp modSp mod">
        <pc:chgData name="Angus Chen" userId="f4eb85d2-766c-4085-9bb3-a0de0c8047ed" providerId="ADAL" clId="{7CD515C5-D9D1-A846-ABE1-4AB9376D4714}" dt="2024-09-07T08:25:48.702" v="1018" actId="1076"/>
        <pc:sldMkLst>
          <pc:docMk/>
          <pc:sldMk cId="917765825" sldId="273"/>
        </pc:sldMkLst>
        <pc:spChg chg="mod">
          <ac:chgData name="Angus Chen" userId="f4eb85d2-766c-4085-9bb3-a0de0c8047ed" providerId="ADAL" clId="{7CD515C5-D9D1-A846-ABE1-4AB9376D4714}" dt="2024-09-07T08:03:55.727" v="787" actId="1076"/>
          <ac:spMkLst>
            <pc:docMk/>
            <pc:sldMk cId="917765825" sldId="273"/>
            <ac:spMk id="2" creationId="{0825EDA8-0FEA-365C-3422-FF5A24881D0B}"/>
          </ac:spMkLst>
        </pc:spChg>
        <pc:spChg chg="mod">
          <ac:chgData name="Angus Chen" userId="f4eb85d2-766c-4085-9bb3-a0de0c8047ed" providerId="ADAL" clId="{7CD515C5-D9D1-A846-ABE1-4AB9376D4714}" dt="2024-09-07T08:03:45.408" v="782" actId="1076"/>
          <ac:spMkLst>
            <pc:docMk/>
            <pc:sldMk cId="917765825" sldId="273"/>
            <ac:spMk id="3" creationId="{4C4227C2-7B54-60BA-23E7-32C9917F1675}"/>
          </ac:spMkLst>
        </pc:spChg>
        <pc:spChg chg="del">
          <ac:chgData name="Angus Chen" userId="f4eb85d2-766c-4085-9bb3-a0de0c8047ed" providerId="ADAL" clId="{7CD515C5-D9D1-A846-ABE1-4AB9376D4714}" dt="2024-09-07T07:47:52.683" v="705" actId="21"/>
          <ac:spMkLst>
            <pc:docMk/>
            <pc:sldMk cId="917765825" sldId="273"/>
            <ac:spMk id="6" creationId="{43CC648A-FEB8-E652-CCD0-D05880DA9696}"/>
          </ac:spMkLst>
        </pc:spChg>
        <pc:spChg chg="mod">
          <ac:chgData name="Angus Chen" userId="f4eb85d2-766c-4085-9bb3-a0de0c8047ed" providerId="ADAL" clId="{7CD515C5-D9D1-A846-ABE1-4AB9376D4714}" dt="2024-09-07T08:04:06.579" v="792" actId="1076"/>
          <ac:spMkLst>
            <pc:docMk/>
            <pc:sldMk cId="917765825" sldId="273"/>
            <ac:spMk id="13" creationId="{F7B70F3D-2D73-B7CA-7D3C-1E9E872CFFB9}"/>
          </ac:spMkLst>
        </pc:spChg>
        <pc:picChg chg="add del mod">
          <ac:chgData name="Angus Chen" userId="f4eb85d2-766c-4085-9bb3-a0de0c8047ed" providerId="ADAL" clId="{7CD515C5-D9D1-A846-ABE1-4AB9376D4714}" dt="2024-09-07T08:16:48.283" v="936" actId="21"/>
          <ac:picMkLst>
            <pc:docMk/>
            <pc:sldMk cId="917765825" sldId="273"/>
            <ac:picMk id="9" creationId="{0EB77E89-EFC5-9B61-F699-82351D6869DD}"/>
          </ac:picMkLst>
        </pc:picChg>
        <pc:picChg chg="add mod">
          <ac:chgData name="Angus Chen" userId="f4eb85d2-766c-4085-9bb3-a0de0c8047ed" providerId="ADAL" clId="{7CD515C5-D9D1-A846-ABE1-4AB9376D4714}" dt="2024-09-07T08:25:48.702" v="1018" actId="1076"/>
          <ac:picMkLst>
            <pc:docMk/>
            <pc:sldMk cId="917765825" sldId="273"/>
            <ac:picMk id="10" creationId="{B29E69ED-7377-FB37-A74D-7AC860EA2614}"/>
          </ac:picMkLst>
        </pc:picChg>
        <pc:cxnChg chg="mod">
          <ac:chgData name="Angus Chen" userId="f4eb85d2-766c-4085-9bb3-a0de0c8047ed" providerId="ADAL" clId="{7CD515C5-D9D1-A846-ABE1-4AB9376D4714}" dt="2024-09-07T08:03:47.759" v="783" actId="1076"/>
          <ac:cxnSpMkLst>
            <pc:docMk/>
            <pc:sldMk cId="917765825" sldId="273"/>
            <ac:cxnSpMk id="12" creationId="{03FE4F81-6E4B-E275-553D-863EDC05C026}"/>
          </ac:cxnSpMkLst>
        </pc:cxnChg>
        <pc:cxnChg chg="mod">
          <ac:chgData name="Angus Chen" userId="f4eb85d2-766c-4085-9bb3-a0de0c8047ed" providerId="ADAL" clId="{7CD515C5-D9D1-A846-ABE1-4AB9376D4714}" dt="2024-09-07T08:04:08.856" v="793" actId="1076"/>
          <ac:cxnSpMkLst>
            <pc:docMk/>
            <pc:sldMk cId="917765825" sldId="273"/>
            <ac:cxnSpMk id="14" creationId="{70706DDB-220A-B429-0BD9-BAC626A2A6B2}"/>
          </ac:cxnSpMkLst>
        </pc:cxnChg>
      </pc:sldChg>
      <pc:sldChg chg="addSp modSp mod">
        <pc:chgData name="Angus Chen" userId="f4eb85d2-766c-4085-9bb3-a0de0c8047ed" providerId="ADAL" clId="{7CD515C5-D9D1-A846-ABE1-4AB9376D4714}" dt="2024-09-07T08:24:22.405" v="999" actId="1076"/>
        <pc:sldMkLst>
          <pc:docMk/>
          <pc:sldMk cId="3396566920" sldId="275"/>
        </pc:sldMkLst>
        <pc:spChg chg="mod">
          <ac:chgData name="Angus Chen" userId="f4eb85d2-766c-4085-9bb3-a0de0c8047ed" providerId="ADAL" clId="{7CD515C5-D9D1-A846-ABE1-4AB9376D4714}" dt="2024-09-07T08:24:22.405" v="999" actId="1076"/>
          <ac:spMkLst>
            <pc:docMk/>
            <pc:sldMk cId="3396566920" sldId="275"/>
            <ac:spMk id="3" creationId="{3A3F8BF8-8F39-C28C-7766-F82791305857}"/>
          </ac:spMkLst>
        </pc:spChg>
        <pc:spChg chg="add mod">
          <ac:chgData name="Angus Chen" userId="f4eb85d2-766c-4085-9bb3-a0de0c8047ed" providerId="ADAL" clId="{7CD515C5-D9D1-A846-ABE1-4AB9376D4714}" dt="2024-09-07T08:24:00.990" v="998" actId="1076"/>
          <ac:spMkLst>
            <pc:docMk/>
            <pc:sldMk cId="3396566920" sldId="275"/>
            <ac:spMk id="6" creationId="{13439F40-B8C0-99D2-2B77-F8E0E0A7B772}"/>
          </ac:spMkLst>
        </pc:spChg>
        <pc:picChg chg="add mod">
          <ac:chgData name="Angus Chen" userId="f4eb85d2-766c-4085-9bb3-a0de0c8047ed" providerId="ADAL" clId="{7CD515C5-D9D1-A846-ABE1-4AB9376D4714}" dt="2024-09-07T08:22:39.288" v="986" actId="14100"/>
          <ac:picMkLst>
            <pc:docMk/>
            <pc:sldMk cId="3396566920" sldId="275"/>
            <ac:picMk id="4" creationId="{CAD0C5F4-FC92-68CF-BE1E-F4F81D39068A}"/>
          </ac:picMkLst>
        </pc:picChg>
        <pc:picChg chg="mod">
          <ac:chgData name="Angus Chen" userId="f4eb85d2-766c-4085-9bb3-a0de0c8047ed" providerId="ADAL" clId="{7CD515C5-D9D1-A846-ABE1-4AB9376D4714}" dt="2024-09-07T08:23:51.956" v="995" actId="1076"/>
          <ac:picMkLst>
            <pc:docMk/>
            <pc:sldMk cId="3396566920" sldId="275"/>
            <ac:picMk id="31" creationId="{599D656E-FAEF-CC1D-206B-90B0D77F0307}"/>
          </ac:picMkLst>
        </pc:picChg>
        <pc:picChg chg="mod">
          <ac:chgData name="Angus Chen" userId="f4eb85d2-766c-4085-9bb3-a0de0c8047ed" providerId="ADAL" clId="{7CD515C5-D9D1-A846-ABE1-4AB9376D4714}" dt="2024-09-07T08:23:54.749" v="996" actId="1076"/>
          <ac:picMkLst>
            <pc:docMk/>
            <pc:sldMk cId="3396566920" sldId="275"/>
            <ac:picMk id="32" creationId="{6EB75583-20C9-9D24-5AE8-3046D6411E51}"/>
          </ac:picMkLst>
        </pc:picChg>
        <pc:picChg chg="mod">
          <ac:chgData name="Angus Chen" userId="f4eb85d2-766c-4085-9bb3-a0de0c8047ed" providerId="ADAL" clId="{7CD515C5-D9D1-A846-ABE1-4AB9376D4714}" dt="2024-09-07T08:22:41.717" v="987" actId="1076"/>
          <ac:picMkLst>
            <pc:docMk/>
            <pc:sldMk cId="3396566920" sldId="275"/>
            <ac:picMk id="33" creationId="{CFBEF0D3-0DDC-12C3-8C77-95C7681E33C0}"/>
          </ac:picMkLst>
        </pc:picChg>
        <pc:picChg chg="mod">
          <ac:chgData name="Angus Chen" userId="f4eb85d2-766c-4085-9bb3-a0de0c8047ed" providerId="ADAL" clId="{7CD515C5-D9D1-A846-ABE1-4AB9376D4714}" dt="2024-09-07T08:23:57.448" v="997" actId="1076"/>
          <ac:picMkLst>
            <pc:docMk/>
            <pc:sldMk cId="3396566920" sldId="275"/>
            <ac:picMk id="34" creationId="{FBDAAFD5-73B4-A0EF-6138-713718B49659}"/>
          </ac:picMkLst>
        </pc:picChg>
      </pc:sldChg>
      <pc:sldChg chg="modSp mod">
        <pc:chgData name="Angus Chen" userId="f4eb85d2-766c-4085-9bb3-a0de0c8047ed" providerId="ADAL" clId="{7CD515C5-D9D1-A846-ABE1-4AB9376D4714}" dt="2024-09-07T08:04:24.316" v="797" actId="14100"/>
        <pc:sldMkLst>
          <pc:docMk/>
          <pc:sldMk cId="1646266332" sldId="276"/>
        </pc:sldMkLst>
        <pc:picChg chg="mod">
          <ac:chgData name="Angus Chen" userId="f4eb85d2-766c-4085-9bb3-a0de0c8047ed" providerId="ADAL" clId="{7CD515C5-D9D1-A846-ABE1-4AB9376D4714}" dt="2024-09-07T08:04:24.316" v="797" actId="14100"/>
          <ac:picMkLst>
            <pc:docMk/>
            <pc:sldMk cId="1646266332" sldId="276"/>
            <ac:picMk id="6" creationId="{250EFE00-42D4-9586-B385-5CA7182C5940}"/>
          </ac:picMkLst>
        </pc:picChg>
      </pc:sldChg>
      <pc:sldChg chg="new del">
        <pc:chgData name="Angus Chen" userId="f4eb85d2-766c-4085-9bb3-a0de0c8047ed" providerId="ADAL" clId="{7CD515C5-D9D1-A846-ABE1-4AB9376D4714}" dt="2024-09-04T17:45:45.119" v="170" actId="2696"/>
        <pc:sldMkLst>
          <pc:docMk/>
          <pc:sldMk cId="2117573012" sldId="277"/>
        </pc:sldMkLst>
      </pc:sldChg>
      <pc:sldChg chg="addSp delSp modSp add mod ord">
        <pc:chgData name="Angus Chen" userId="f4eb85d2-766c-4085-9bb3-a0de0c8047ed" providerId="ADAL" clId="{7CD515C5-D9D1-A846-ABE1-4AB9376D4714}" dt="2024-09-07T08:17:59.866" v="941" actId="1076"/>
        <pc:sldMkLst>
          <pc:docMk/>
          <pc:sldMk cId="2773197488" sldId="278"/>
        </pc:sldMkLst>
        <pc:spChg chg="add del mod">
          <ac:chgData name="Angus Chen" userId="f4eb85d2-766c-4085-9bb3-a0de0c8047ed" providerId="ADAL" clId="{7CD515C5-D9D1-A846-ABE1-4AB9376D4714}" dt="2024-09-07T08:08:27.837" v="820" actId="478"/>
          <ac:spMkLst>
            <pc:docMk/>
            <pc:sldMk cId="2773197488" sldId="278"/>
            <ac:spMk id="3" creationId="{BB6C0891-5838-5A0B-3F77-071C366D2A92}"/>
          </ac:spMkLst>
        </pc:spChg>
        <pc:spChg chg="mod">
          <ac:chgData name="Angus Chen" userId="f4eb85d2-766c-4085-9bb3-a0de0c8047ed" providerId="ADAL" clId="{7CD515C5-D9D1-A846-ABE1-4AB9376D4714}" dt="2024-09-07T08:17:55.039" v="939"/>
          <ac:spMkLst>
            <pc:docMk/>
            <pc:sldMk cId="2773197488" sldId="278"/>
            <ac:spMk id="4" creationId="{5FE51EBB-DE90-D099-631E-B68E617D1B4A}"/>
          </ac:spMkLst>
        </pc:spChg>
        <pc:spChg chg="add del mod">
          <ac:chgData name="Angus Chen" userId="f4eb85d2-766c-4085-9bb3-a0de0c8047ed" providerId="ADAL" clId="{7CD515C5-D9D1-A846-ABE1-4AB9376D4714}" dt="2024-09-07T08:17:57.138" v="940" actId="478"/>
          <ac:spMkLst>
            <pc:docMk/>
            <pc:sldMk cId="2773197488" sldId="278"/>
            <ac:spMk id="6" creationId="{391D4324-4742-DC04-1171-97779151122E}"/>
          </ac:spMkLst>
        </pc:spChg>
        <pc:spChg chg="add mod">
          <ac:chgData name="Angus Chen" userId="f4eb85d2-766c-4085-9bb3-a0de0c8047ed" providerId="ADAL" clId="{7CD515C5-D9D1-A846-ABE1-4AB9376D4714}" dt="2024-09-07T08:08:07.114" v="814" actId="1076"/>
          <ac:spMkLst>
            <pc:docMk/>
            <pc:sldMk cId="2773197488" sldId="278"/>
            <ac:spMk id="16" creationId="{157592D4-9E9F-C45B-548E-CD3CB3341A5B}"/>
          </ac:spMkLst>
        </pc:spChg>
        <pc:picChg chg="add del mod">
          <ac:chgData name="Angus Chen" userId="f4eb85d2-766c-4085-9bb3-a0de0c8047ed" providerId="ADAL" clId="{7CD515C5-D9D1-A846-ABE1-4AB9376D4714}" dt="2024-09-07T08:07:45.298" v="811" actId="478"/>
          <ac:picMkLst>
            <pc:docMk/>
            <pc:sldMk cId="2773197488" sldId="278"/>
            <ac:picMk id="2" creationId="{5CBBF182-8277-CFBF-A1D8-C022B8F07B2C}"/>
          </ac:picMkLst>
        </pc:picChg>
        <pc:picChg chg="add del mod">
          <ac:chgData name="Angus Chen" userId="f4eb85d2-766c-4085-9bb3-a0de0c8047ed" providerId="ADAL" clId="{7CD515C5-D9D1-A846-ABE1-4AB9376D4714}" dt="2024-09-04T17:36:07.279" v="124" actId="478"/>
          <ac:picMkLst>
            <pc:docMk/>
            <pc:sldMk cId="2773197488" sldId="278"/>
            <ac:picMk id="3" creationId="{52B151FF-BEC1-1DEE-003F-B2B6AE8AE966}"/>
          </ac:picMkLst>
        </pc:picChg>
        <pc:picChg chg="del mod">
          <ac:chgData name="Angus Chen" userId="f4eb85d2-766c-4085-9bb3-a0de0c8047ed" providerId="ADAL" clId="{7CD515C5-D9D1-A846-ABE1-4AB9376D4714}" dt="2024-09-04T17:34:20.115" v="106" actId="478"/>
          <ac:picMkLst>
            <pc:docMk/>
            <pc:sldMk cId="2773197488" sldId="278"/>
            <ac:picMk id="5" creationId="{7E8FCD89-0B55-D078-2E5B-1E25A22B4E59}"/>
          </ac:picMkLst>
        </pc:picChg>
        <pc:picChg chg="add mod">
          <ac:chgData name="Angus Chen" userId="f4eb85d2-766c-4085-9bb3-a0de0c8047ed" providerId="ADAL" clId="{7CD515C5-D9D1-A846-ABE1-4AB9376D4714}" dt="2024-09-05T15:25:05.878" v="593" actId="1076"/>
          <ac:picMkLst>
            <pc:docMk/>
            <pc:sldMk cId="2773197488" sldId="278"/>
            <ac:picMk id="7" creationId="{D5D0E70B-3B8B-82C0-345E-9E7440F53567}"/>
          </ac:picMkLst>
        </pc:picChg>
        <pc:picChg chg="add mod">
          <ac:chgData name="Angus Chen" userId="f4eb85d2-766c-4085-9bb3-a0de0c8047ed" providerId="ADAL" clId="{7CD515C5-D9D1-A846-ABE1-4AB9376D4714}" dt="2024-09-07T08:17:59.866" v="941" actId="1076"/>
          <ac:picMkLst>
            <pc:docMk/>
            <pc:sldMk cId="2773197488" sldId="278"/>
            <ac:picMk id="9" creationId="{64CEF2DD-4A9D-CA48-D5F0-4CBCEC0CF847}"/>
          </ac:picMkLst>
        </pc:picChg>
        <pc:picChg chg="add del mod">
          <ac:chgData name="Angus Chen" userId="f4eb85d2-766c-4085-9bb3-a0de0c8047ed" providerId="ADAL" clId="{7CD515C5-D9D1-A846-ABE1-4AB9376D4714}" dt="2024-09-04T17:45:00.216" v="157" actId="21"/>
          <ac:picMkLst>
            <pc:docMk/>
            <pc:sldMk cId="2773197488" sldId="278"/>
            <ac:picMk id="11" creationId="{778FA272-3B8A-3C4C-B1DA-596562FE2D1D}"/>
          </ac:picMkLst>
        </pc:picChg>
        <pc:picChg chg="add del mod">
          <ac:chgData name="Angus Chen" userId="f4eb85d2-766c-4085-9bb3-a0de0c8047ed" providerId="ADAL" clId="{7CD515C5-D9D1-A846-ABE1-4AB9376D4714}" dt="2024-09-04T17:45:20.556" v="160" actId="21"/>
          <ac:picMkLst>
            <pc:docMk/>
            <pc:sldMk cId="2773197488" sldId="278"/>
            <ac:picMk id="12" creationId="{747C072B-9EA5-1CCC-C2FF-7A38D0C6EE1B}"/>
          </ac:picMkLst>
        </pc:picChg>
        <pc:picChg chg="add del mod">
          <ac:chgData name="Angus Chen" userId="f4eb85d2-766c-4085-9bb3-a0de0c8047ed" providerId="ADAL" clId="{7CD515C5-D9D1-A846-ABE1-4AB9376D4714}" dt="2024-09-04T17:48:10.412" v="175" actId="478"/>
          <ac:picMkLst>
            <pc:docMk/>
            <pc:sldMk cId="2773197488" sldId="278"/>
            <ac:picMk id="13" creationId="{ADC217A7-32BE-31E9-A137-D4320BC95A85}"/>
          </ac:picMkLst>
        </pc:picChg>
        <pc:picChg chg="add mod">
          <ac:chgData name="Angus Chen" userId="f4eb85d2-766c-4085-9bb3-a0de0c8047ed" providerId="ADAL" clId="{7CD515C5-D9D1-A846-ABE1-4AB9376D4714}" dt="2024-09-07T08:08:12.405" v="815" actId="1076"/>
          <ac:picMkLst>
            <pc:docMk/>
            <pc:sldMk cId="2773197488" sldId="278"/>
            <ac:picMk id="15" creationId="{7F7B02E1-2F98-7A9D-D8EF-3C49C9FD9BC9}"/>
          </ac:picMkLst>
        </pc:picChg>
      </pc:sldChg>
      <pc:sldChg chg="addSp delSp modSp new mod ord">
        <pc:chgData name="Angus Chen" userId="f4eb85d2-766c-4085-9bb3-a0de0c8047ed" providerId="ADAL" clId="{7CD515C5-D9D1-A846-ABE1-4AB9376D4714}" dt="2024-09-07T08:18:12.520" v="942"/>
        <pc:sldMkLst>
          <pc:docMk/>
          <pc:sldMk cId="3886758780" sldId="279"/>
        </pc:sldMkLst>
        <pc:spChg chg="add">
          <ac:chgData name="Angus Chen" userId="f4eb85d2-766c-4085-9bb3-a0de0c8047ed" providerId="ADAL" clId="{7CD515C5-D9D1-A846-ABE1-4AB9376D4714}" dt="2024-09-04T17:38:45.554" v="140"/>
          <ac:spMkLst>
            <pc:docMk/>
            <pc:sldMk cId="3886758780" sldId="279"/>
            <ac:spMk id="2" creationId="{8FD257FD-E7EE-9143-163D-1255AAAF66FB}"/>
          </ac:spMkLst>
        </pc:spChg>
        <pc:spChg chg="add del">
          <ac:chgData name="Angus Chen" userId="f4eb85d2-766c-4085-9bb3-a0de0c8047ed" providerId="ADAL" clId="{7CD515C5-D9D1-A846-ABE1-4AB9376D4714}" dt="2024-09-04T17:38:59.027" v="142" actId="478"/>
          <ac:spMkLst>
            <pc:docMk/>
            <pc:sldMk cId="3886758780" sldId="279"/>
            <ac:spMk id="3" creationId="{018F0E62-C46B-DEA8-6149-26049F8AD823}"/>
          </ac:spMkLst>
        </pc:spChg>
        <pc:spChg chg="add mod">
          <ac:chgData name="Angus Chen" userId="f4eb85d2-766c-4085-9bb3-a0de0c8047ed" providerId="ADAL" clId="{7CD515C5-D9D1-A846-ABE1-4AB9376D4714}" dt="2024-09-07T08:18:12.520" v="942"/>
          <ac:spMkLst>
            <pc:docMk/>
            <pc:sldMk cId="3886758780" sldId="279"/>
            <ac:spMk id="3" creationId="{BFFE82CA-3FD7-451F-8F73-5CF2707D5360}"/>
          </ac:spMkLst>
        </pc:spChg>
        <pc:spChg chg="add mod">
          <ac:chgData name="Angus Chen" userId="f4eb85d2-766c-4085-9bb3-a0de0c8047ed" providerId="ADAL" clId="{7CD515C5-D9D1-A846-ABE1-4AB9376D4714}" dt="2024-09-07T08:11:21.853" v="861" actId="1076"/>
          <ac:spMkLst>
            <pc:docMk/>
            <pc:sldMk cId="3886758780" sldId="279"/>
            <ac:spMk id="9" creationId="{699D8680-D95B-C15B-AEB7-6190AB4DE274}"/>
          </ac:spMkLst>
        </pc:spChg>
        <pc:spChg chg="add mod">
          <ac:chgData name="Angus Chen" userId="f4eb85d2-766c-4085-9bb3-a0de0c8047ed" providerId="ADAL" clId="{7CD515C5-D9D1-A846-ABE1-4AB9376D4714}" dt="2024-09-07T08:11:18.599" v="860" actId="1076"/>
          <ac:spMkLst>
            <pc:docMk/>
            <pc:sldMk cId="3886758780" sldId="279"/>
            <ac:spMk id="10" creationId="{3A8A0E5C-418C-0F69-DB4B-C62E2164186E}"/>
          </ac:spMkLst>
        </pc:spChg>
        <pc:spChg chg="add mod">
          <ac:chgData name="Angus Chen" userId="f4eb85d2-766c-4085-9bb3-a0de0c8047ed" providerId="ADAL" clId="{7CD515C5-D9D1-A846-ABE1-4AB9376D4714}" dt="2024-09-07T08:12:05.483" v="871" actId="1076"/>
          <ac:spMkLst>
            <pc:docMk/>
            <pc:sldMk cId="3886758780" sldId="279"/>
            <ac:spMk id="11" creationId="{270126DD-E527-249E-F1B5-8D9935DAE630}"/>
          </ac:spMkLst>
        </pc:spChg>
        <pc:picChg chg="add del mod">
          <ac:chgData name="Angus Chen" userId="f4eb85d2-766c-4085-9bb3-a0de0c8047ed" providerId="ADAL" clId="{7CD515C5-D9D1-A846-ABE1-4AB9376D4714}" dt="2024-09-07T08:05:12.795" v="802" actId="21"/>
          <ac:picMkLst>
            <pc:docMk/>
            <pc:sldMk cId="3886758780" sldId="279"/>
            <ac:picMk id="2" creationId="{356FFD50-FD6B-A7C5-1027-C90BF2CB431F}"/>
          </ac:picMkLst>
        </pc:picChg>
        <pc:picChg chg="add mod">
          <ac:chgData name="Angus Chen" userId="f4eb85d2-766c-4085-9bb3-a0de0c8047ed" providerId="ADAL" clId="{7CD515C5-D9D1-A846-ABE1-4AB9376D4714}" dt="2024-09-07T08:11:14.662" v="859" actId="1076"/>
          <ac:picMkLst>
            <pc:docMk/>
            <pc:sldMk cId="3886758780" sldId="279"/>
            <ac:picMk id="5" creationId="{0FE95EA6-25C2-1E70-71E2-384721E3CD89}"/>
          </ac:picMkLst>
        </pc:picChg>
        <pc:picChg chg="add del mod">
          <ac:chgData name="Angus Chen" userId="f4eb85d2-766c-4085-9bb3-a0de0c8047ed" providerId="ADAL" clId="{7CD515C5-D9D1-A846-ABE1-4AB9376D4714}" dt="2024-09-04T17:45:31.614" v="165" actId="21"/>
          <ac:picMkLst>
            <pc:docMk/>
            <pc:sldMk cId="3886758780" sldId="279"/>
            <ac:picMk id="7" creationId="{2F476734-C43C-14D6-591B-4E50071F80D5}"/>
          </ac:picMkLst>
        </pc:picChg>
        <pc:picChg chg="add mod">
          <ac:chgData name="Angus Chen" userId="f4eb85d2-766c-4085-9bb3-a0de0c8047ed" providerId="ADAL" clId="{7CD515C5-D9D1-A846-ABE1-4AB9376D4714}" dt="2024-09-07T08:11:32.159" v="865" actId="1076"/>
          <ac:picMkLst>
            <pc:docMk/>
            <pc:sldMk cId="3886758780" sldId="279"/>
            <ac:picMk id="8" creationId="{3F867178-0C6F-0A13-AAB4-7EC28F78DD8A}"/>
          </ac:picMkLst>
        </pc:picChg>
        <pc:picChg chg="add mod">
          <ac:chgData name="Angus Chen" userId="f4eb85d2-766c-4085-9bb3-a0de0c8047ed" providerId="ADAL" clId="{7CD515C5-D9D1-A846-ABE1-4AB9376D4714}" dt="2024-09-07T08:11:28.428" v="864" actId="1076"/>
          <ac:picMkLst>
            <pc:docMk/>
            <pc:sldMk cId="3886758780" sldId="279"/>
            <ac:picMk id="12" creationId="{D52A57DA-8FFF-6638-F3FD-9076E8AF26CB}"/>
          </ac:picMkLst>
        </pc:picChg>
        <pc:picChg chg="add del mod">
          <ac:chgData name="Angus Chen" userId="f4eb85d2-766c-4085-9bb3-a0de0c8047ed" providerId="ADAL" clId="{7CD515C5-D9D1-A846-ABE1-4AB9376D4714}" dt="2024-09-04T19:52:32.832" v="470" actId="21"/>
          <ac:picMkLst>
            <pc:docMk/>
            <pc:sldMk cId="3886758780" sldId="279"/>
            <ac:picMk id="14" creationId="{04F4300F-AB1F-B210-C186-694404DEBD11}"/>
          </ac:picMkLst>
        </pc:picChg>
        <pc:picChg chg="add mod">
          <ac:chgData name="Angus Chen" userId="f4eb85d2-766c-4085-9bb3-a0de0c8047ed" providerId="ADAL" clId="{7CD515C5-D9D1-A846-ABE1-4AB9376D4714}" dt="2024-09-07T08:11:05.617" v="856" actId="1076"/>
          <ac:picMkLst>
            <pc:docMk/>
            <pc:sldMk cId="3886758780" sldId="279"/>
            <ac:picMk id="1026" creationId="{A3344D72-0ED4-DADE-4BB3-9C95E2DED56B}"/>
          </ac:picMkLst>
        </pc:picChg>
      </pc:sldChg>
      <pc:sldChg chg="addSp modSp mod">
        <pc:chgData name="Angus Chen" userId="f4eb85d2-766c-4085-9bb3-a0de0c8047ed" providerId="ADAL" clId="{7CD515C5-D9D1-A846-ABE1-4AB9376D4714}" dt="2024-09-07T08:25:44.139" v="1017" actId="1076"/>
        <pc:sldMkLst>
          <pc:docMk/>
          <pc:sldMk cId="206251259" sldId="280"/>
        </pc:sldMkLst>
        <pc:spChg chg="mod">
          <ac:chgData name="Angus Chen" userId="f4eb85d2-766c-4085-9bb3-a0de0c8047ed" providerId="ADAL" clId="{7CD515C5-D9D1-A846-ABE1-4AB9376D4714}" dt="2024-09-07T08:25:44.139" v="1017" actId="1076"/>
          <ac:spMkLst>
            <pc:docMk/>
            <pc:sldMk cId="206251259" sldId="280"/>
            <ac:spMk id="3" creationId="{4794D484-1B29-B9F2-B5BF-7BF1FCC7E6F0}"/>
          </ac:spMkLst>
        </pc:spChg>
        <pc:spChg chg="mod">
          <ac:chgData name="Angus Chen" userId="f4eb85d2-766c-4085-9bb3-a0de0c8047ed" providerId="ADAL" clId="{7CD515C5-D9D1-A846-ABE1-4AB9376D4714}" dt="2024-09-07T08:25:20.957" v="1010" actId="1076"/>
          <ac:spMkLst>
            <pc:docMk/>
            <pc:sldMk cId="206251259" sldId="280"/>
            <ac:spMk id="6" creationId="{EE0AB493-9469-ED6D-13A6-522DD09CBF62}"/>
          </ac:spMkLst>
        </pc:spChg>
        <pc:spChg chg="mod">
          <ac:chgData name="Angus Chen" userId="f4eb85d2-766c-4085-9bb3-a0de0c8047ed" providerId="ADAL" clId="{7CD515C5-D9D1-A846-ABE1-4AB9376D4714}" dt="2024-09-07T08:25:18.831" v="1009" actId="1076"/>
          <ac:spMkLst>
            <pc:docMk/>
            <pc:sldMk cId="206251259" sldId="280"/>
            <ac:spMk id="7" creationId="{A5311406-2AE2-E87B-4400-0FC956ABE642}"/>
          </ac:spMkLst>
        </pc:spChg>
        <pc:spChg chg="mod">
          <ac:chgData name="Angus Chen" userId="f4eb85d2-766c-4085-9bb3-a0de0c8047ed" providerId="ADAL" clId="{7CD515C5-D9D1-A846-ABE1-4AB9376D4714}" dt="2024-09-07T08:25:30.982" v="1014" actId="1076"/>
          <ac:spMkLst>
            <pc:docMk/>
            <pc:sldMk cId="206251259" sldId="280"/>
            <ac:spMk id="8" creationId="{5CF74F97-D1EF-028C-DA98-DA32927BE2F9}"/>
          </ac:spMkLst>
        </pc:spChg>
        <pc:graphicFrameChg chg="mod modGraphic">
          <ac:chgData name="Angus Chen" userId="f4eb85d2-766c-4085-9bb3-a0de0c8047ed" providerId="ADAL" clId="{7CD515C5-D9D1-A846-ABE1-4AB9376D4714}" dt="2024-09-07T08:25:36.375" v="1016" actId="1076"/>
          <ac:graphicFrameMkLst>
            <pc:docMk/>
            <pc:sldMk cId="206251259" sldId="280"/>
            <ac:graphicFrameMk id="9" creationId="{26F9CAFF-6EEA-0C40-9CA0-72B3D53E8EF2}"/>
          </ac:graphicFrameMkLst>
        </pc:graphicFrameChg>
        <pc:picChg chg="mod">
          <ac:chgData name="Angus Chen" userId="f4eb85d2-766c-4085-9bb3-a0de0c8047ed" providerId="ADAL" clId="{7CD515C5-D9D1-A846-ABE1-4AB9376D4714}" dt="2024-09-07T08:25:23.474" v="1011" actId="1076"/>
          <ac:picMkLst>
            <pc:docMk/>
            <pc:sldMk cId="206251259" sldId="280"/>
            <ac:picMk id="11" creationId="{B49EC285-4FAC-C03D-957F-5B20CF3B19EF}"/>
          </ac:picMkLst>
        </pc:picChg>
        <pc:picChg chg="add mod">
          <ac:chgData name="Angus Chen" userId="f4eb85d2-766c-4085-9bb3-a0de0c8047ed" providerId="ADAL" clId="{7CD515C5-D9D1-A846-ABE1-4AB9376D4714}" dt="2024-09-07T08:25:07.469" v="1006" actId="1076"/>
          <ac:picMkLst>
            <pc:docMk/>
            <pc:sldMk cId="206251259" sldId="280"/>
            <ac:picMk id="13" creationId="{D047D259-7190-DD53-9C32-425FCC654721}"/>
          </ac:picMkLst>
        </pc:picChg>
      </pc:sldChg>
      <pc:sldChg chg="add del">
        <pc:chgData name="Angus Chen" userId="f4eb85d2-766c-4085-9bb3-a0de0c8047ed" providerId="ADAL" clId="{7CD515C5-D9D1-A846-ABE1-4AB9376D4714}" dt="2024-09-07T08:13:37.001" v="887"/>
        <pc:sldMkLst>
          <pc:docMk/>
          <pc:sldMk cId="70365118" sldId="281"/>
        </pc:sldMkLst>
      </pc:sldChg>
      <pc:sldChg chg="addSp delSp modSp new del mod ord">
        <pc:chgData name="Angus Chen" userId="f4eb85d2-766c-4085-9bb3-a0de0c8047ed" providerId="ADAL" clId="{7CD515C5-D9D1-A846-ABE1-4AB9376D4714}" dt="2024-09-07T08:13:06.346" v="883" actId="2696"/>
        <pc:sldMkLst>
          <pc:docMk/>
          <pc:sldMk cId="120985834" sldId="281"/>
        </pc:sldMkLst>
        <pc:spChg chg="add mod">
          <ac:chgData name="Angus Chen" userId="f4eb85d2-766c-4085-9bb3-a0de0c8047ed" providerId="ADAL" clId="{7CD515C5-D9D1-A846-ABE1-4AB9376D4714}" dt="2024-09-07T08:12:44.154" v="882" actId="1076"/>
          <ac:spMkLst>
            <pc:docMk/>
            <pc:sldMk cId="120985834" sldId="281"/>
            <ac:spMk id="2" creationId="{F64C1BB0-D8F0-B57D-303C-93D800B0BE50}"/>
          </ac:spMkLst>
        </pc:spChg>
        <pc:spChg chg="add del">
          <ac:chgData name="Angus Chen" userId="f4eb85d2-766c-4085-9bb3-a0de0c8047ed" providerId="ADAL" clId="{7CD515C5-D9D1-A846-ABE1-4AB9376D4714}" dt="2024-09-04T19:45:14.422" v="406" actId="478"/>
          <ac:spMkLst>
            <pc:docMk/>
            <pc:sldMk cId="120985834" sldId="281"/>
            <ac:spMk id="3" creationId="{8D6B18CC-6D81-EAA5-C4DD-A3A14949E6B5}"/>
          </ac:spMkLst>
        </pc:spChg>
        <pc:picChg chg="add del mod">
          <ac:chgData name="Angus Chen" userId="f4eb85d2-766c-4085-9bb3-a0de0c8047ed" providerId="ADAL" clId="{7CD515C5-D9D1-A846-ABE1-4AB9376D4714}" dt="2024-09-07T08:12:36.650" v="880" actId="478"/>
          <ac:picMkLst>
            <pc:docMk/>
            <pc:sldMk cId="120985834" sldId="281"/>
            <ac:picMk id="3" creationId="{E680B899-056E-44BA-8538-FA619080535F}"/>
          </ac:picMkLst>
        </pc:picChg>
        <pc:picChg chg="add del">
          <ac:chgData name="Angus Chen" userId="f4eb85d2-766c-4085-9bb3-a0de0c8047ed" providerId="ADAL" clId="{7CD515C5-D9D1-A846-ABE1-4AB9376D4714}" dt="2024-09-04T19:52:42.100" v="490" actId="478"/>
          <ac:picMkLst>
            <pc:docMk/>
            <pc:sldMk cId="120985834" sldId="281"/>
            <ac:picMk id="4" creationId="{7EE72FEC-3214-21FB-94DA-F6384B88F243}"/>
          </ac:picMkLst>
        </pc:picChg>
        <pc:picChg chg="add mod">
          <ac:chgData name="Angus Chen" userId="f4eb85d2-766c-4085-9bb3-a0de0c8047ed" providerId="ADAL" clId="{7CD515C5-D9D1-A846-ABE1-4AB9376D4714}" dt="2024-09-07T08:12:39.084" v="881" actId="1076"/>
          <ac:picMkLst>
            <pc:docMk/>
            <pc:sldMk cId="120985834" sldId="281"/>
            <ac:picMk id="5" creationId="{3F415480-7249-2CA0-06FC-137535CCBBE5}"/>
          </ac:picMkLst>
        </pc:picChg>
      </pc:sldChg>
      <pc:sldChg chg="addSp modSp add ord">
        <pc:chgData name="Angus Chen" userId="f4eb85d2-766c-4085-9bb3-a0de0c8047ed" providerId="ADAL" clId="{7CD515C5-D9D1-A846-ABE1-4AB9376D4714}" dt="2024-09-07T08:13:58.509" v="891"/>
        <pc:sldMkLst>
          <pc:docMk/>
          <pc:sldMk cId="1656370817" sldId="281"/>
        </pc:sldMkLst>
        <pc:spChg chg="add mod">
          <ac:chgData name="Angus Chen" userId="f4eb85d2-766c-4085-9bb3-a0de0c8047ed" providerId="ADAL" clId="{7CD515C5-D9D1-A846-ABE1-4AB9376D4714}" dt="2024-09-07T08:13:58.509" v="891"/>
          <ac:spMkLst>
            <pc:docMk/>
            <pc:sldMk cId="1656370817" sldId="281"/>
            <ac:spMk id="3" creationId="{E0C2A961-B5B4-41F1-431E-098957574829}"/>
          </ac:spMkLst>
        </pc:spChg>
      </pc:sldChg>
      <pc:sldChg chg="addSp modSp new del mod">
        <pc:chgData name="Angus Chen" userId="f4eb85d2-766c-4085-9bb3-a0de0c8047ed" providerId="ADAL" clId="{7CD515C5-D9D1-A846-ABE1-4AB9376D4714}" dt="2024-09-07T08:20:04.765" v="960" actId="2696"/>
        <pc:sldMkLst>
          <pc:docMk/>
          <pc:sldMk cId="2234645796" sldId="282"/>
        </pc:sldMkLst>
        <pc:spChg chg="add mod">
          <ac:chgData name="Angus Chen" userId="f4eb85d2-766c-4085-9bb3-a0de0c8047ed" providerId="ADAL" clId="{7CD515C5-D9D1-A846-ABE1-4AB9376D4714}" dt="2024-09-05T15:24:06.054" v="570" actId="20577"/>
          <ac:spMkLst>
            <pc:docMk/>
            <pc:sldMk cId="2234645796" sldId="282"/>
            <ac:spMk id="4" creationId="{2550B37F-789B-0464-F3F7-62BE95F793C3}"/>
          </ac:spMkLst>
        </pc:spChg>
        <pc:picChg chg="add mod">
          <ac:chgData name="Angus Chen" userId="f4eb85d2-766c-4085-9bb3-a0de0c8047ed" providerId="ADAL" clId="{7CD515C5-D9D1-A846-ABE1-4AB9376D4714}" dt="2024-09-05T15:24:21.674" v="572" actId="1076"/>
          <ac:picMkLst>
            <pc:docMk/>
            <pc:sldMk cId="2234645796" sldId="282"/>
            <ac:picMk id="3" creationId="{6FB73EF1-D0F1-8972-B60D-0012D4B44723}"/>
          </ac:picMkLst>
        </pc:picChg>
      </pc:sldChg>
      <pc:sldChg chg="addSp delSp modSp new mod ord">
        <pc:chgData name="Angus Chen" userId="f4eb85d2-766c-4085-9bb3-a0de0c8047ed" providerId="ADAL" clId="{7CD515C5-D9D1-A846-ABE1-4AB9376D4714}" dt="2024-09-07T08:18:38.813" v="945" actId="478"/>
        <pc:sldMkLst>
          <pc:docMk/>
          <pc:sldMk cId="2693311088" sldId="283"/>
        </pc:sldMkLst>
        <pc:spChg chg="add">
          <ac:chgData name="Angus Chen" userId="f4eb85d2-766c-4085-9bb3-a0de0c8047ed" providerId="ADAL" clId="{7CD515C5-D9D1-A846-ABE1-4AB9376D4714}" dt="2024-09-07T07:12:33.406" v="610" actId="22"/>
          <ac:spMkLst>
            <pc:docMk/>
            <pc:sldMk cId="2693311088" sldId="283"/>
            <ac:spMk id="3" creationId="{AA7332FC-A3C6-E32E-95ED-5AAF259ABE9F}"/>
          </ac:spMkLst>
        </pc:spChg>
        <pc:spChg chg="add del">
          <ac:chgData name="Angus Chen" userId="f4eb85d2-766c-4085-9bb3-a0de0c8047ed" providerId="ADAL" clId="{7CD515C5-D9D1-A846-ABE1-4AB9376D4714}" dt="2024-09-07T07:13:04.642" v="612" actId="478"/>
          <ac:spMkLst>
            <pc:docMk/>
            <pc:sldMk cId="2693311088" sldId="283"/>
            <ac:spMk id="5" creationId="{FD1B321D-7C6D-A763-01BF-1AD2154A1DB6}"/>
          </ac:spMkLst>
        </pc:spChg>
        <pc:spChg chg="add mod">
          <ac:chgData name="Angus Chen" userId="f4eb85d2-766c-4085-9bb3-a0de0c8047ed" providerId="ADAL" clId="{7CD515C5-D9D1-A846-ABE1-4AB9376D4714}" dt="2024-09-07T07:25:16.713" v="614"/>
          <ac:spMkLst>
            <pc:docMk/>
            <pc:sldMk cId="2693311088" sldId="283"/>
            <ac:spMk id="7" creationId="{948A89FC-FDA4-1926-CDE8-5D495F79568F}"/>
          </ac:spMkLst>
        </pc:spChg>
        <pc:spChg chg="add del mod">
          <ac:chgData name="Angus Chen" userId="f4eb85d2-766c-4085-9bb3-a0de0c8047ed" providerId="ADAL" clId="{7CD515C5-D9D1-A846-ABE1-4AB9376D4714}" dt="2024-09-07T08:18:38.813" v="945" actId="478"/>
          <ac:spMkLst>
            <pc:docMk/>
            <pc:sldMk cId="2693311088" sldId="283"/>
            <ac:spMk id="12" creationId="{31FC9B96-50CD-5C4D-822B-7F7475B785F2}"/>
          </ac:spMkLst>
        </pc:spChg>
        <pc:graphicFrameChg chg="add mod">
          <ac:chgData name="Angus Chen" userId="f4eb85d2-766c-4085-9bb3-a0de0c8047ed" providerId="ADAL" clId="{7CD515C5-D9D1-A846-ABE1-4AB9376D4714}" dt="2024-09-07T07:25:13.667" v="613"/>
          <ac:graphicFrameMkLst>
            <pc:docMk/>
            <pc:sldMk cId="2693311088" sldId="283"/>
            <ac:graphicFrameMk id="6" creationId="{C2A2C5E2-4289-B23D-AD7E-03E5F23F9E83}"/>
          </ac:graphicFrameMkLst>
        </pc:graphicFrameChg>
        <pc:picChg chg="add del mod">
          <ac:chgData name="Angus Chen" userId="f4eb85d2-766c-4085-9bb3-a0de0c8047ed" providerId="ADAL" clId="{7CD515C5-D9D1-A846-ABE1-4AB9376D4714}" dt="2024-09-07T07:34:12.350" v="621" actId="478"/>
          <ac:picMkLst>
            <pc:docMk/>
            <pc:sldMk cId="2693311088" sldId="283"/>
            <ac:picMk id="9" creationId="{2770EB80-0C6D-A9AC-7B00-834BFA06D1AE}"/>
          </ac:picMkLst>
        </pc:picChg>
        <pc:picChg chg="add mod">
          <ac:chgData name="Angus Chen" userId="f4eb85d2-766c-4085-9bb3-a0de0c8047ed" providerId="ADAL" clId="{7CD515C5-D9D1-A846-ABE1-4AB9376D4714}" dt="2024-09-07T08:18:20.236" v="943" actId="14100"/>
          <ac:picMkLst>
            <pc:docMk/>
            <pc:sldMk cId="2693311088" sldId="283"/>
            <ac:picMk id="11" creationId="{F79FAA20-481D-A51A-320D-D7997AA28FBC}"/>
          </ac:picMkLst>
        </pc:picChg>
      </pc:sldChg>
      <pc:sldChg chg="addSp delSp modSp new mod ord">
        <pc:chgData name="Angus Chen" userId="f4eb85d2-766c-4085-9bb3-a0de0c8047ed" providerId="ADAL" clId="{7CD515C5-D9D1-A846-ABE1-4AB9376D4714}" dt="2024-09-07T07:57:19.636" v="771" actId="20578"/>
        <pc:sldMkLst>
          <pc:docMk/>
          <pc:sldMk cId="4057739065" sldId="284"/>
        </pc:sldMkLst>
        <pc:spChg chg="add del">
          <ac:chgData name="Angus Chen" userId="f4eb85d2-766c-4085-9bb3-a0de0c8047ed" providerId="ADAL" clId="{7CD515C5-D9D1-A846-ABE1-4AB9376D4714}" dt="2024-09-07T07:37:19.573" v="630" actId="22"/>
          <ac:spMkLst>
            <pc:docMk/>
            <pc:sldMk cId="4057739065" sldId="284"/>
            <ac:spMk id="3" creationId="{C5A066CE-514B-C227-EFD5-16B72BEF2CDF}"/>
          </ac:spMkLst>
        </pc:spChg>
        <pc:picChg chg="add mod">
          <ac:chgData name="Angus Chen" userId="f4eb85d2-766c-4085-9bb3-a0de0c8047ed" providerId="ADAL" clId="{7CD515C5-D9D1-A846-ABE1-4AB9376D4714}" dt="2024-09-07T07:42:00.774" v="672" actId="1076"/>
          <ac:picMkLst>
            <pc:docMk/>
            <pc:sldMk cId="4057739065" sldId="284"/>
            <ac:picMk id="5" creationId="{A188A715-D65B-685C-5E5C-DF7F71C67182}"/>
          </ac:picMkLst>
        </pc:picChg>
        <pc:picChg chg="add del mod">
          <ac:chgData name="Angus Chen" userId="f4eb85d2-766c-4085-9bb3-a0de0c8047ed" providerId="ADAL" clId="{7CD515C5-D9D1-A846-ABE1-4AB9376D4714}" dt="2024-09-07T07:41:16.711" v="660" actId="478"/>
          <ac:picMkLst>
            <pc:docMk/>
            <pc:sldMk cId="4057739065" sldId="284"/>
            <ac:picMk id="6" creationId="{1FC81C76-A35B-0759-2461-A8CF5327F998}"/>
          </ac:picMkLst>
        </pc:picChg>
        <pc:picChg chg="add mod">
          <ac:chgData name="Angus Chen" userId="f4eb85d2-766c-4085-9bb3-a0de0c8047ed" providerId="ADAL" clId="{7CD515C5-D9D1-A846-ABE1-4AB9376D4714}" dt="2024-09-07T07:42:02.778" v="673" actId="1076"/>
          <ac:picMkLst>
            <pc:docMk/>
            <pc:sldMk cId="4057739065" sldId="284"/>
            <ac:picMk id="7" creationId="{88913BDF-53BE-2FD4-9B39-E6249FF1EF9C}"/>
          </ac:picMkLst>
        </pc:picChg>
        <pc:picChg chg="add mod">
          <ac:chgData name="Angus Chen" userId="f4eb85d2-766c-4085-9bb3-a0de0c8047ed" providerId="ADAL" clId="{7CD515C5-D9D1-A846-ABE1-4AB9376D4714}" dt="2024-09-07T07:41:54.459" v="669" actId="1076"/>
          <ac:picMkLst>
            <pc:docMk/>
            <pc:sldMk cId="4057739065" sldId="284"/>
            <ac:picMk id="9" creationId="{D528A4C7-CB49-19E4-5DE4-A8D2769B5C93}"/>
          </ac:picMkLst>
        </pc:picChg>
      </pc:sldChg>
      <pc:sldChg chg="addSp delSp modSp new mod ord">
        <pc:chgData name="Angus Chen" userId="f4eb85d2-766c-4085-9bb3-a0de0c8047ed" providerId="ADAL" clId="{7CD515C5-D9D1-A846-ABE1-4AB9376D4714}" dt="2024-09-07T07:57:19.636" v="771" actId="20578"/>
        <pc:sldMkLst>
          <pc:docMk/>
          <pc:sldMk cId="1691326954" sldId="285"/>
        </pc:sldMkLst>
        <pc:picChg chg="add del mod">
          <ac:chgData name="Angus Chen" userId="f4eb85d2-766c-4085-9bb3-a0de0c8047ed" providerId="ADAL" clId="{7CD515C5-D9D1-A846-ABE1-4AB9376D4714}" dt="2024-09-07T07:39:13.692" v="640" actId="21"/>
          <ac:picMkLst>
            <pc:docMk/>
            <pc:sldMk cId="1691326954" sldId="285"/>
            <ac:picMk id="3" creationId="{902C1842-AEB1-6B23-9475-877AD60D3DF1}"/>
          </ac:picMkLst>
        </pc:picChg>
        <pc:picChg chg="add del mod">
          <ac:chgData name="Angus Chen" userId="f4eb85d2-766c-4085-9bb3-a0de0c8047ed" providerId="ADAL" clId="{7CD515C5-D9D1-A846-ABE1-4AB9376D4714}" dt="2024-09-07T07:42:07.677" v="674" actId="478"/>
          <ac:picMkLst>
            <pc:docMk/>
            <pc:sldMk cId="1691326954" sldId="285"/>
            <ac:picMk id="4" creationId="{E20D399E-412D-1D44-7988-102B42AE4F4F}"/>
          </ac:picMkLst>
        </pc:picChg>
        <pc:picChg chg="add del mod">
          <ac:chgData name="Angus Chen" userId="f4eb85d2-766c-4085-9bb3-a0de0c8047ed" providerId="ADAL" clId="{7CD515C5-D9D1-A846-ABE1-4AB9376D4714}" dt="2024-09-07T07:40:31.410" v="649" actId="21"/>
          <ac:picMkLst>
            <pc:docMk/>
            <pc:sldMk cId="1691326954" sldId="285"/>
            <ac:picMk id="6" creationId="{824F3D52-2616-9929-BECF-3743192751B4}"/>
          </ac:picMkLst>
        </pc:picChg>
        <pc:picChg chg="add mod">
          <ac:chgData name="Angus Chen" userId="f4eb85d2-766c-4085-9bb3-a0de0c8047ed" providerId="ADAL" clId="{7CD515C5-D9D1-A846-ABE1-4AB9376D4714}" dt="2024-09-07T07:42:51.130" v="679" actId="14100"/>
          <ac:picMkLst>
            <pc:docMk/>
            <pc:sldMk cId="1691326954" sldId="285"/>
            <ac:picMk id="8" creationId="{FD560D50-FAA7-07D4-E43E-7A7CF9AF7DCE}"/>
          </ac:picMkLst>
        </pc:picChg>
        <pc:picChg chg="add mod">
          <ac:chgData name="Angus Chen" userId="f4eb85d2-766c-4085-9bb3-a0de0c8047ed" providerId="ADAL" clId="{7CD515C5-D9D1-A846-ABE1-4AB9376D4714}" dt="2024-09-07T07:45:39.375" v="693" actId="14100"/>
          <ac:picMkLst>
            <pc:docMk/>
            <pc:sldMk cId="1691326954" sldId="285"/>
            <ac:picMk id="10" creationId="{8A4EEE98-FFE0-6840-5FF4-926A79FB2586}"/>
          </ac:picMkLst>
        </pc:picChg>
      </pc:sldChg>
      <pc:sldChg chg="addSp delSp modSp new del mod ord">
        <pc:chgData name="Angus Chen" userId="f4eb85d2-766c-4085-9bb3-a0de0c8047ed" providerId="ADAL" clId="{7CD515C5-D9D1-A846-ABE1-4AB9376D4714}" dt="2024-09-07T08:19:15.362" v="949" actId="2696"/>
        <pc:sldMkLst>
          <pc:docMk/>
          <pc:sldMk cId="4258824678" sldId="286"/>
        </pc:sldMkLst>
        <pc:picChg chg="add del mod">
          <ac:chgData name="Angus Chen" userId="f4eb85d2-766c-4085-9bb3-a0de0c8047ed" providerId="ADAL" clId="{7CD515C5-D9D1-A846-ABE1-4AB9376D4714}" dt="2024-09-07T08:19:12.055" v="948" actId="21"/>
          <ac:picMkLst>
            <pc:docMk/>
            <pc:sldMk cId="4258824678" sldId="286"/>
            <ac:picMk id="3" creationId="{AE9162D4-75F8-7A58-5DC6-FBE3E04CCD99}"/>
          </ac:picMkLst>
        </pc:picChg>
      </pc:sldChg>
      <pc:sldChg chg="addSp delSp modSp new mod ord">
        <pc:chgData name="Angus Chen" userId="f4eb85d2-766c-4085-9bb3-a0de0c8047ed" providerId="ADAL" clId="{7CD515C5-D9D1-A846-ABE1-4AB9376D4714}" dt="2024-09-07T07:57:19.636" v="771" actId="20578"/>
        <pc:sldMkLst>
          <pc:docMk/>
          <pc:sldMk cId="133064163" sldId="287"/>
        </pc:sldMkLst>
        <pc:spChg chg="add mod">
          <ac:chgData name="Angus Chen" userId="f4eb85d2-766c-4085-9bb3-a0de0c8047ed" providerId="ADAL" clId="{7CD515C5-D9D1-A846-ABE1-4AB9376D4714}" dt="2024-09-07T07:48:14.069" v="709" actId="1076"/>
          <ac:spMkLst>
            <pc:docMk/>
            <pc:sldMk cId="133064163" sldId="287"/>
            <ac:spMk id="4" creationId="{7ED6F9A0-20BD-BFEA-6251-B9834F059879}"/>
          </ac:spMkLst>
        </pc:spChg>
        <pc:picChg chg="add del mod">
          <ac:chgData name="Angus Chen" userId="f4eb85d2-766c-4085-9bb3-a0de0c8047ed" providerId="ADAL" clId="{7CD515C5-D9D1-A846-ABE1-4AB9376D4714}" dt="2024-09-07T07:47:59.139" v="706" actId="478"/>
          <ac:picMkLst>
            <pc:docMk/>
            <pc:sldMk cId="133064163" sldId="287"/>
            <ac:picMk id="3" creationId="{6DD51D3E-9408-32D1-9BB2-B7C984240292}"/>
          </ac:picMkLst>
        </pc:picChg>
      </pc:sldChg>
      <pc:sldChg chg="addSp modSp new mod ord">
        <pc:chgData name="Angus Chen" userId="f4eb85d2-766c-4085-9bb3-a0de0c8047ed" providerId="ADAL" clId="{7CD515C5-D9D1-A846-ABE1-4AB9376D4714}" dt="2024-09-07T08:14:16.133" v="896" actId="1076"/>
        <pc:sldMkLst>
          <pc:docMk/>
          <pc:sldMk cId="603643003" sldId="288"/>
        </pc:sldMkLst>
        <pc:spChg chg="add mod">
          <ac:chgData name="Angus Chen" userId="f4eb85d2-766c-4085-9bb3-a0de0c8047ed" providerId="ADAL" clId="{7CD515C5-D9D1-A846-ABE1-4AB9376D4714}" dt="2024-09-07T08:14:16.133" v="896" actId="1076"/>
          <ac:spMkLst>
            <pc:docMk/>
            <pc:sldMk cId="603643003" sldId="288"/>
            <ac:spMk id="4" creationId="{4FA1198E-E80D-B579-4347-3856355B4C64}"/>
          </ac:spMkLst>
        </pc:spChg>
        <pc:picChg chg="add mod">
          <ac:chgData name="Angus Chen" userId="f4eb85d2-766c-4085-9bb3-a0de0c8047ed" providerId="ADAL" clId="{7CD515C5-D9D1-A846-ABE1-4AB9376D4714}" dt="2024-09-07T08:14:00.922" v="892" actId="1076"/>
          <ac:picMkLst>
            <pc:docMk/>
            <pc:sldMk cId="603643003" sldId="288"/>
            <ac:picMk id="3" creationId="{C5612B82-A3F5-9DFD-185C-E44F445C6A49}"/>
          </ac:picMkLst>
        </pc:picChg>
      </pc:sldChg>
      <pc:sldChg chg="addSp modSp new mod ord">
        <pc:chgData name="Angus Chen" userId="f4eb85d2-766c-4085-9bb3-a0de0c8047ed" providerId="ADAL" clId="{7CD515C5-D9D1-A846-ABE1-4AB9376D4714}" dt="2024-09-07T08:15:46.757" v="915" actId="20577"/>
        <pc:sldMkLst>
          <pc:docMk/>
          <pc:sldMk cId="2571175841" sldId="289"/>
        </pc:sldMkLst>
        <pc:spChg chg="add mod">
          <ac:chgData name="Angus Chen" userId="f4eb85d2-766c-4085-9bb3-a0de0c8047ed" providerId="ADAL" clId="{7CD515C5-D9D1-A846-ABE1-4AB9376D4714}" dt="2024-09-07T08:15:46.757" v="915" actId="20577"/>
          <ac:spMkLst>
            <pc:docMk/>
            <pc:sldMk cId="2571175841" sldId="289"/>
            <ac:spMk id="5" creationId="{1C263F1E-9D23-A02C-7BCF-72D2FF44D2F8}"/>
          </ac:spMkLst>
        </pc:spChg>
        <pc:picChg chg="add mod">
          <ac:chgData name="Angus Chen" userId="f4eb85d2-766c-4085-9bb3-a0de0c8047ed" providerId="ADAL" clId="{7CD515C5-D9D1-A846-ABE1-4AB9376D4714}" dt="2024-09-07T08:14:29.148" v="900" actId="14100"/>
          <ac:picMkLst>
            <pc:docMk/>
            <pc:sldMk cId="2571175841" sldId="289"/>
            <ac:picMk id="3" creationId="{74132B58-A339-AA4D-C78A-B75536602BA9}"/>
          </ac:picMkLst>
        </pc:picChg>
      </pc:sldChg>
      <pc:sldChg chg="addSp modSp new mod ord">
        <pc:chgData name="Angus Chen" userId="f4eb85d2-766c-4085-9bb3-a0de0c8047ed" providerId="ADAL" clId="{7CD515C5-D9D1-A846-ABE1-4AB9376D4714}" dt="2024-09-07T08:16:01.842" v="919" actId="1076"/>
        <pc:sldMkLst>
          <pc:docMk/>
          <pc:sldMk cId="4253425978" sldId="290"/>
        </pc:sldMkLst>
        <pc:spChg chg="add mod">
          <ac:chgData name="Angus Chen" userId="f4eb85d2-766c-4085-9bb3-a0de0c8047ed" providerId="ADAL" clId="{7CD515C5-D9D1-A846-ABE1-4AB9376D4714}" dt="2024-09-07T08:16:01.842" v="919" actId="1076"/>
          <ac:spMkLst>
            <pc:docMk/>
            <pc:sldMk cId="4253425978" sldId="290"/>
            <ac:spMk id="4" creationId="{5999A7D2-4ED2-3672-6EF3-E2516A21FD43}"/>
          </ac:spMkLst>
        </pc:spChg>
        <pc:picChg chg="add mod">
          <ac:chgData name="Angus Chen" userId="f4eb85d2-766c-4085-9bb3-a0de0c8047ed" providerId="ADAL" clId="{7CD515C5-D9D1-A846-ABE1-4AB9376D4714}" dt="2024-09-07T08:15:50.982" v="917" actId="1076"/>
          <ac:picMkLst>
            <pc:docMk/>
            <pc:sldMk cId="4253425978" sldId="290"/>
            <ac:picMk id="3" creationId="{2E8F854F-6BDE-A19A-B4F3-898A9119E26A}"/>
          </ac:picMkLst>
        </pc:picChg>
      </pc:sldChg>
      <pc:sldChg chg="addSp modSp new mod ord">
        <pc:chgData name="Angus Chen" userId="f4eb85d2-766c-4085-9bb3-a0de0c8047ed" providerId="ADAL" clId="{7CD515C5-D9D1-A846-ABE1-4AB9376D4714}" dt="2024-09-07T08:16:19.733" v="935" actId="1076"/>
        <pc:sldMkLst>
          <pc:docMk/>
          <pc:sldMk cId="3302882984" sldId="291"/>
        </pc:sldMkLst>
        <pc:spChg chg="add mod">
          <ac:chgData name="Angus Chen" userId="f4eb85d2-766c-4085-9bb3-a0de0c8047ed" providerId="ADAL" clId="{7CD515C5-D9D1-A846-ABE1-4AB9376D4714}" dt="2024-09-07T08:16:19.733" v="935" actId="1076"/>
          <ac:spMkLst>
            <pc:docMk/>
            <pc:sldMk cId="3302882984" sldId="291"/>
            <ac:spMk id="4" creationId="{E432F217-4738-47EF-5DC8-0993B5FE4513}"/>
          </ac:spMkLst>
        </pc:spChg>
        <pc:picChg chg="add mod">
          <ac:chgData name="Angus Chen" userId="f4eb85d2-766c-4085-9bb3-a0de0c8047ed" providerId="ADAL" clId="{7CD515C5-D9D1-A846-ABE1-4AB9376D4714}" dt="2024-09-07T08:16:17.439" v="934" actId="1076"/>
          <ac:picMkLst>
            <pc:docMk/>
            <pc:sldMk cId="3302882984" sldId="291"/>
            <ac:picMk id="3" creationId="{93D62975-B435-E1F7-52B8-99AADA0853F1}"/>
          </ac:picMkLst>
        </pc:picChg>
      </pc:sldChg>
      <pc:sldChg chg="addSp modSp new mod ord">
        <pc:chgData name="Angus Chen" userId="f4eb85d2-766c-4085-9bb3-a0de0c8047ed" providerId="ADAL" clId="{7CD515C5-D9D1-A846-ABE1-4AB9376D4714}" dt="2024-09-07T08:30:47.429" v="1101" actId="1076"/>
        <pc:sldMkLst>
          <pc:docMk/>
          <pc:sldMk cId="3174928904" sldId="292"/>
        </pc:sldMkLst>
        <pc:spChg chg="add mod">
          <ac:chgData name="Angus Chen" userId="f4eb85d2-766c-4085-9bb3-a0de0c8047ed" providerId="ADAL" clId="{7CD515C5-D9D1-A846-ABE1-4AB9376D4714}" dt="2024-09-07T08:30:32.513" v="1088" actId="1076"/>
          <ac:spMkLst>
            <pc:docMk/>
            <pc:sldMk cId="3174928904" sldId="292"/>
            <ac:spMk id="3" creationId="{1CDB4704-EEEF-E14D-EE73-952AC9EA6D02}"/>
          </ac:spMkLst>
        </pc:spChg>
        <pc:spChg chg="add mod">
          <ac:chgData name="Angus Chen" userId="f4eb85d2-766c-4085-9bb3-a0de0c8047ed" providerId="ADAL" clId="{7CD515C5-D9D1-A846-ABE1-4AB9376D4714}" dt="2024-09-07T08:30:44.220" v="1100" actId="20577"/>
          <ac:spMkLst>
            <pc:docMk/>
            <pc:sldMk cId="3174928904" sldId="292"/>
            <ac:spMk id="5" creationId="{09D0351B-4F45-304C-7E03-59810331BE38}"/>
          </ac:spMkLst>
        </pc:spChg>
        <pc:picChg chg="add mod">
          <ac:chgData name="Angus Chen" userId="f4eb85d2-766c-4085-9bb3-a0de0c8047ed" providerId="ADAL" clId="{7CD515C5-D9D1-A846-ABE1-4AB9376D4714}" dt="2024-09-07T08:30:47.429" v="1101" actId="1076"/>
          <ac:picMkLst>
            <pc:docMk/>
            <pc:sldMk cId="3174928904" sldId="292"/>
            <ac:picMk id="4" creationId="{4FD70DF7-A1D2-9400-0487-D014CA320074}"/>
          </ac:picMkLst>
        </pc:picChg>
      </pc:sldChg>
      <pc:sldChg chg="addSp modSp new del mod">
        <pc:chgData name="Angus Chen" userId="f4eb85d2-766c-4085-9bb3-a0de0c8047ed" providerId="ADAL" clId="{7CD515C5-D9D1-A846-ABE1-4AB9376D4714}" dt="2024-09-07T08:07:13.109" v="808" actId="2696"/>
        <pc:sldMkLst>
          <pc:docMk/>
          <pc:sldMk cId="1801153500" sldId="293"/>
        </pc:sldMkLst>
        <pc:picChg chg="add mod">
          <ac:chgData name="Angus Chen" userId="f4eb85d2-766c-4085-9bb3-a0de0c8047ed" providerId="ADAL" clId="{7CD515C5-D9D1-A846-ABE1-4AB9376D4714}" dt="2024-09-07T08:05:48.099" v="807" actId="14100"/>
          <ac:picMkLst>
            <pc:docMk/>
            <pc:sldMk cId="1801153500" sldId="293"/>
            <ac:picMk id="2" creationId="{CDDA94E3-2B6E-8716-7B5D-0BAD4E0A5D08}"/>
          </ac:picMkLst>
        </pc:picChg>
      </pc:sldChg>
      <pc:sldChg chg="addSp delSp modSp new del mod">
        <pc:chgData name="Angus Chen" userId="f4eb85d2-766c-4085-9bb3-a0de0c8047ed" providerId="ADAL" clId="{7CD515C5-D9D1-A846-ABE1-4AB9376D4714}" dt="2024-09-07T08:04:15.695" v="796" actId="2696"/>
        <pc:sldMkLst>
          <pc:docMk/>
          <pc:sldMk cId="2081340853" sldId="293"/>
        </pc:sldMkLst>
        <pc:picChg chg="add del mod">
          <ac:chgData name="Angus Chen" userId="f4eb85d2-766c-4085-9bb3-a0de0c8047ed" providerId="ADAL" clId="{7CD515C5-D9D1-A846-ABE1-4AB9376D4714}" dt="2024-09-07T08:03:58.352" v="788" actId="21"/>
          <ac:picMkLst>
            <pc:docMk/>
            <pc:sldMk cId="2081340853" sldId="293"/>
            <ac:picMk id="2" creationId="{A4D35C9B-E5EA-A37A-F174-FBF471C7CF0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675BC-1BD2-A43B-D715-9D392BF22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57168-F5C5-8001-8EA6-E943E4AF6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3FF389-4665-704F-F83E-B5901376B188}"/>
              </a:ext>
            </a:extLst>
          </p:cNvPr>
          <p:cNvSpPr>
            <a:spLocks noGrp="1"/>
          </p:cNvSpPr>
          <p:nvPr>
            <p:ph type="body" idx="1"/>
          </p:nvPr>
        </p:nvSpPr>
        <p:spPr/>
        <p:txBody>
          <a:bodyPr/>
          <a:lstStyle/>
          <a:p>
            <a:r>
              <a:rPr lang="en-US"/>
              <a:t>Talk about various easy ways to collect windows event log data without additional investment. Also talk about the considerations you need to make when exporting data so it’s best suited to be analyzed by a machine.</a:t>
            </a:r>
          </a:p>
        </p:txBody>
      </p:sp>
      <p:sp>
        <p:nvSpPr>
          <p:cNvPr id="4" name="Slide Number Placeholder 3">
            <a:extLst>
              <a:ext uri="{FF2B5EF4-FFF2-40B4-BE49-F238E27FC236}">
                <a16:creationId xmlns:a16="http://schemas.microsoft.com/office/drawing/2014/main" id="{E8DF9704-7888-4B16-DFA8-3EF9B847B6F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1856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66E9B-4544-F5AB-CA8D-0F35F5E04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136BC-E0A7-51BA-FEBA-25BA50692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140C3-4515-A880-5A4B-BE68ED6F02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01D75E-E9A9-2B8B-C44D-12F84DDECAA4}"/>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612328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C495A-3655-9CE8-0E2E-21DB3F4E5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0F9C5B-6E54-F7E6-1A90-9472EFA0D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07418-EEE8-37B7-96BD-75736C8D099A}"/>
              </a:ext>
            </a:extLst>
          </p:cNvPr>
          <p:cNvSpPr>
            <a:spLocks noGrp="1"/>
          </p:cNvSpPr>
          <p:nvPr>
            <p:ph type="body" idx="1"/>
          </p:nvPr>
        </p:nvSpPr>
        <p:spPr/>
        <p:txBody>
          <a:bodyPr/>
          <a:lstStyle/>
          <a:p>
            <a:r>
              <a:rPr lang="en-US"/>
              <a:t>For your ML models to be successful you need to feed it training data. There are various ways you can obtain training data and we’re </a:t>
            </a:r>
            <a:r>
              <a:rPr lang="en-US" err="1"/>
              <a:t>gonna</a:t>
            </a:r>
            <a:r>
              <a:rPr lang="en-US"/>
              <a:t> give one away today for you to get started. However you must put the time in to make sure that you are properly formatting your training data so it meets the same quality as your normal data collection.</a:t>
            </a:r>
          </a:p>
        </p:txBody>
      </p:sp>
      <p:sp>
        <p:nvSpPr>
          <p:cNvPr id="4" name="Slide Number Placeholder 3">
            <a:extLst>
              <a:ext uri="{FF2B5EF4-FFF2-40B4-BE49-F238E27FC236}">
                <a16:creationId xmlns:a16="http://schemas.microsoft.com/office/drawing/2014/main" id="{14F0F8E9-9E3B-F10E-B6D0-124F8668CE13}"/>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50007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F73F1-7CA1-E6AD-219B-DA60C5842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1A32D-701D-88D0-1030-C214B61DA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E4C2D-4E07-E9F2-3521-4FFB152F21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6724BE-864E-8DDB-B50F-6CF8761A4384}"/>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727967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88972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journey began when Angus and I realized the synergy between threat intelligence and machine learning. By working closely together, we uncovered some amazing results early on, such as detecting a red team operating in a client’s environment. However, it wasn’t all smooth sailing. We encountered challenges around data quality and model explainability, but open communication was the key to overcoming those hurdles."</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different hunt strategies and which have the best applications of ML</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the importance of a threat driven approach. This is often the beginning stages of a structured threat hunting but it’s extremely valuable when you consider starting with ML. Give yourself an opportunity to work on high value data sets. </a:t>
            </a:r>
          </a:p>
          <a:p>
            <a:endParaRPr lang="en-US"/>
          </a:p>
          <a:p>
            <a:r>
              <a:rPr lang="en-US"/>
              <a:t>"We found several key applications for ML in threat hunting. One notable example is identifying new services or scheduled tasks, which are often linked to suspicious activity. ML can detect patterns in these events, helping identify adversary operations.</a:t>
            </a:r>
          </a:p>
          <a:p>
            <a:r>
              <a:rPr lang="en-US"/>
              <a:t>By focusing on these high-value data points, we were able to create more precise threat detection models."</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have identified high value data, it’s important you consider the quality of your data and where ML can really help</a:t>
            </a:r>
          </a:p>
          <a:p>
            <a:endParaRPr lang="en-US"/>
          </a:p>
          <a:p>
            <a:r>
              <a:rPr lang="en-US"/>
              <a:t>"Windows Event Logs are a goldmine for structured, well-defined data, making them perfect for ML analysis. Key events such as service creation are captured by default, and we can leverage ML to process these logs at scale, identifying anomalies that may indicate malicious activity.</a:t>
            </a:r>
          </a:p>
          <a:p>
            <a:r>
              <a:rPr lang="en-US"/>
              <a:t>The structured nature of event logs makes it easy for ML to work its magic."</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018043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45775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19363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81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056360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949029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921527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392885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121925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225029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7046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92891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9/7/24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275102446"/>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john-dwyer-security/"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hyperlink" Target="https://www.binarydefense.com/arclabs/" TargetMode="External"/><Relationship Id="rId4" Type="http://schemas.openxmlformats.org/officeDocument/2006/relationships/hyperlink" Target="https://www.linkedin.com/in/anguschencybersecurity/"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0"/>
            <a:ext cx="14630400" cy="8230195"/>
          </a:xfrm>
          <a:prstGeom prst="rect">
            <a:avLst/>
          </a:prstGeom>
          <a:solidFill>
            <a:srgbClr val="2027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5" name="Text 2"/>
          <p:cNvSpPr/>
          <p:nvPr/>
        </p:nvSpPr>
        <p:spPr>
          <a:xfrm>
            <a:off x="6345674" y="675084"/>
            <a:ext cx="7425452" cy="4234815"/>
          </a:xfrm>
          <a:prstGeom prst="rect">
            <a:avLst/>
          </a:prstGeom>
          <a:noFill/>
          <a:ln/>
        </p:spPr>
        <p:txBody>
          <a:bodyPr wrap="square" rtlCol="0" anchor="t"/>
          <a:lstStyle/>
          <a:p>
            <a:pPr marL="0" indent="0">
              <a:lnSpc>
                <a:spcPts val="8337"/>
              </a:lnSpc>
              <a:buNone/>
            </a:pPr>
            <a:r>
              <a:rPr lang="en-US" sz="6670">
                <a:solidFill>
                  <a:srgbClr val="76B9FF"/>
                </a:solidFill>
                <a:latin typeface="Roboto Slab" pitchFamily="34" charset="0"/>
                <a:ea typeface="Roboto Slab" pitchFamily="34" charset="-122"/>
                <a:cs typeface="Roboto Slab" pitchFamily="34" charset="-120"/>
              </a:rPr>
              <a:t>A Data Scientist and a Threat Hunter Walk into a Bar</a:t>
            </a:r>
            <a:endParaRPr lang="en-US" sz="667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FCFD5-B6C4-66E0-FE58-0612706BB117}"/>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3030108-57AF-AE78-2E8D-5379BB2F4C10}"/>
              </a:ext>
            </a:extLst>
          </p:cNvPr>
          <p:cNvSpPr/>
          <p:nvPr/>
        </p:nvSpPr>
        <p:spPr>
          <a:xfrm>
            <a:off x="0" y="0"/>
            <a:ext cx="14630400" cy="8412956"/>
          </a:xfrm>
          <a:prstGeom prst="rect">
            <a:avLst/>
          </a:prstGeom>
          <a:solidFill>
            <a:srgbClr val="171B21"/>
          </a:solidFill>
          <a:ln/>
        </p:spPr>
        <p:txBody>
          <a:bodyPr/>
          <a:lstStyle/>
          <a:p>
            <a:endParaRPr lang="en-US"/>
          </a:p>
        </p:txBody>
      </p:sp>
      <p:sp>
        <p:nvSpPr>
          <p:cNvPr id="3" name="Shape 1">
            <a:extLst>
              <a:ext uri="{FF2B5EF4-FFF2-40B4-BE49-F238E27FC236}">
                <a16:creationId xmlns:a16="http://schemas.microsoft.com/office/drawing/2014/main" id="{3A3F8BF8-8F39-C28C-7766-F82791305857}"/>
              </a:ext>
            </a:extLst>
          </p:cNvPr>
          <p:cNvSpPr/>
          <p:nvPr/>
        </p:nvSpPr>
        <p:spPr>
          <a:xfrm>
            <a:off x="4394200" y="500888"/>
            <a:ext cx="10096500" cy="8407400"/>
          </a:xfrm>
          <a:prstGeom prst="rect">
            <a:avLst/>
          </a:prstGeom>
          <a:solidFill>
            <a:srgbClr val="202733"/>
          </a:solidFill>
          <a:ln/>
        </p:spPr>
        <p:txBody>
          <a:bodyPr/>
          <a:lstStyle/>
          <a:p>
            <a:endParaRPr lang="en-US"/>
          </a:p>
        </p:txBody>
      </p:sp>
      <p:sp>
        <p:nvSpPr>
          <p:cNvPr id="5" name="Text 2">
            <a:extLst>
              <a:ext uri="{FF2B5EF4-FFF2-40B4-BE49-F238E27FC236}">
                <a16:creationId xmlns:a16="http://schemas.microsoft.com/office/drawing/2014/main" id="{F39A215A-38F4-6439-9CCC-108C53932609}"/>
              </a:ext>
            </a:extLst>
          </p:cNvPr>
          <p:cNvSpPr/>
          <p:nvPr/>
        </p:nvSpPr>
        <p:spPr>
          <a:xfrm>
            <a:off x="139700" y="91678"/>
            <a:ext cx="7883842" cy="1125141"/>
          </a:xfrm>
          <a:prstGeom prst="rect">
            <a:avLst/>
          </a:prstGeom>
          <a:noFill/>
          <a:ln/>
        </p:spPr>
        <p:txBody>
          <a:bodyPr wrap="square" lIns="91440" tIns="45720" rIns="91440" bIns="45720" rtlCol="0" anchor="t"/>
          <a:lstStyle/>
          <a:p>
            <a:pPr>
              <a:lnSpc>
                <a:spcPts val="4430"/>
              </a:lnSpc>
            </a:pPr>
            <a:r>
              <a:rPr lang="en-US" sz="3500">
                <a:solidFill>
                  <a:srgbClr val="76B9FF"/>
                </a:solidFill>
                <a:latin typeface="Roboto Slab"/>
                <a:ea typeface="Roboto Slab"/>
                <a:cs typeface="Roboto Slab"/>
              </a:rPr>
              <a:t>Data Collection</a:t>
            </a:r>
          </a:p>
        </p:txBody>
      </p:sp>
      <p:sp>
        <p:nvSpPr>
          <p:cNvPr id="24" name="Text 21">
            <a:extLst>
              <a:ext uri="{FF2B5EF4-FFF2-40B4-BE49-F238E27FC236}">
                <a16:creationId xmlns:a16="http://schemas.microsoft.com/office/drawing/2014/main" id="{9EF3561F-E56D-FCBB-5696-7E55C85990E5}"/>
              </a:ext>
            </a:extLst>
          </p:cNvPr>
          <p:cNvSpPr/>
          <p:nvPr/>
        </p:nvSpPr>
        <p:spPr>
          <a:xfrm>
            <a:off x="-2745463" y="9389705"/>
            <a:ext cx="156567" cy="270034"/>
          </a:xfrm>
          <a:prstGeom prst="rect">
            <a:avLst/>
          </a:prstGeom>
          <a:noFill/>
          <a:ln/>
        </p:spPr>
        <p:txBody>
          <a:bodyPr wrap="none" rtlCol="0" anchor="t"/>
          <a:lstStyle/>
          <a:p>
            <a:pPr marL="0" indent="0" algn="ctr">
              <a:lnSpc>
                <a:spcPts val="2126"/>
              </a:lnSpc>
              <a:buNone/>
            </a:pPr>
            <a:r>
              <a:rPr lang="en-US" sz="2126">
                <a:solidFill>
                  <a:srgbClr val="D6E5EF"/>
                </a:solidFill>
                <a:latin typeface="Roboto Slab" pitchFamily="34" charset="0"/>
                <a:ea typeface="Roboto Slab" pitchFamily="34" charset="-122"/>
                <a:cs typeface="Roboto Slab" pitchFamily="34" charset="-120"/>
              </a:rPr>
              <a:t>4</a:t>
            </a:r>
            <a:endParaRPr lang="en-US" sz="2126"/>
          </a:p>
        </p:txBody>
      </p:sp>
      <p:sp>
        <p:nvSpPr>
          <p:cNvPr id="30" name="TextBox 29">
            <a:extLst>
              <a:ext uri="{FF2B5EF4-FFF2-40B4-BE49-F238E27FC236}">
                <a16:creationId xmlns:a16="http://schemas.microsoft.com/office/drawing/2014/main" id="{27F0F34D-536D-EC48-A8B3-16BE253A5D66}"/>
              </a:ext>
            </a:extLst>
          </p:cNvPr>
          <p:cNvSpPr txBox="1"/>
          <p:nvPr/>
        </p:nvSpPr>
        <p:spPr>
          <a:xfrm>
            <a:off x="213676" y="1069567"/>
            <a:ext cx="3913824" cy="6801862"/>
          </a:xfrm>
          <a:prstGeom prst="rect">
            <a:avLst/>
          </a:prstGeom>
          <a:noFill/>
        </p:spPr>
        <p:txBody>
          <a:bodyPr wrap="square" rtlCol="0">
            <a:spAutoFit/>
          </a:bodyPr>
          <a:lstStyle/>
          <a:p>
            <a:r>
              <a:rPr lang="en-US" sz="1800">
                <a:solidFill>
                  <a:srgbClr val="76B9FF"/>
                </a:solidFill>
                <a:latin typeface="Roboto Slab"/>
                <a:ea typeface="Roboto Slab"/>
                <a:cs typeface="Roboto Slab"/>
              </a:rPr>
              <a:t>PowerShell- </a:t>
            </a:r>
            <a:r>
              <a:rPr lang="en-US" sz="1400">
                <a:solidFill>
                  <a:srgbClr val="76B9FF"/>
                </a:solidFill>
                <a:latin typeface="Roboto Slab"/>
                <a:ea typeface="Roboto Slab"/>
                <a:cs typeface="Roboto Slab"/>
              </a:rPr>
              <a:t>Built-in cmdlets get-</a:t>
            </a:r>
            <a:r>
              <a:rPr lang="en-US" sz="1400" err="1">
                <a:solidFill>
                  <a:srgbClr val="76B9FF"/>
                </a:solidFill>
                <a:latin typeface="Roboto Slab"/>
                <a:ea typeface="Roboto Slab"/>
                <a:cs typeface="Roboto Slab"/>
              </a:rPr>
              <a:t>eventlog</a:t>
            </a:r>
            <a:r>
              <a:rPr lang="en-US" sz="1400">
                <a:solidFill>
                  <a:srgbClr val="76B9FF"/>
                </a:solidFill>
                <a:latin typeface="Roboto Slab"/>
                <a:ea typeface="Roboto Slab"/>
                <a:cs typeface="Roboto Slab"/>
              </a:rPr>
              <a:t>/get-</a:t>
            </a:r>
            <a:r>
              <a:rPr lang="en-US" sz="1400" err="1">
                <a:solidFill>
                  <a:srgbClr val="76B9FF"/>
                </a:solidFill>
                <a:latin typeface="Roboto Slab"/>
                <a:ea typeface="Roboto Slab"/>
                <a:cs typeface="Roboto Slab"/>
              </a:rPr>
              <a:t>winevent</a:t>
            </a:r>
            <a:r>
              <a:rPr lang="en-US" sz="1400">
                <a:solidFill>
                  <a:srgbClr val="76B9FF"/>
                </a:solidFill>
                <a:latin typeface="Roboto Slab"/>
                <a:ea typeface="Roboto Slab"/>
                <a:cs typeface="Roboto Slab"/>
              </a:rPr>
              <a:t> allow you to query and export event logs. Requires some formatting and refinement to properly parse the message field. </a:t>
            </a:r>
          </a:p>
          <a:p>
            <a:endParaRPr lang="en-US">
              <a:solidFill>
                <a:srgbClr val="76B9FF"/>
              </a:solidFill>
              <a:latin typeface="Roboto Slab"/>
              <a:ea typeface="Roboto Slab"/>
              <a:cs typeface="Roboto Slab"/>
            </a:endParaRPr>
          </a:p>
          <a:p>
            <a:r>
              <a:rPr lang="en-US">
                <a:solidFill>
                  <a:srgbClr val="76B9FF"/>
                </a:solidFill>
                <a:latin typeface="Roboto Slab"/>
                <a:ea typeface="Roboto Slab"/>
                <a:cs typeface="Roboto Slab"/>
              </a:rPr>
              <a:t>Python – </a:t>
            </a:r>
            <a:r>
              <a:rPr lang="en-US" sz="1400">
                <a:solidFill>
                  <a:srgbClr val="76B9FF"/>
                </a:solidFill>
                <a:latin typeface="Roboto Slab"/>
                <a:ea typeface="Roboto Slab"/>
                <a:cs typeface="Roboto Slab"/>
              </a:rPr>
              <a:t>python-</a:t>
            </a:r>
            <a:r>
              <a:rPr lang="en-US" sz="1400" err="1">
                <a:solidFill>
                  <a:srgbClr val="76B9FF"/>
                </a:solidFill>
                <a:latin typeface="Roboto Slab"/>
                <a:ea typeface="Roboto Slab"/>
                <a:cs typeface="Roboto Slab"/>
              </a:rPr>
              <a:t>evtx</a:t>
            </a:r>
            <a:r>
              <a:rPr lang="en-US" sz="1400">
                <a:solidFill>
                  <a:srgbClr val="76B9FF"/>
                </a:solidFill>
                <a:latin typeface="Roboto Slab"/>
                <a:ea typeface="Roboto Slab"/>
                <a:cs typeface="Roboto Slab"/>
              </a:rPr>
              <a:t> library can parse .</a:t>
            </a:r>
            <a:r>
              <a:rPr lang="en-US" sz="1400" err="1">
                <a:solidFill>
                  <a:srgbClr val="76B9FF"/>
                </a:solidFill>
                <a:latin typeface="Roboto Slab"/>
                <a:ea typeface="Roboto Slab"/>
                <a:cs typeface="Roboto Slab"/>
              </a:rPr>
              <a:t>evtx</a:t>
            </a:r>
            <a:r>
              <a:rPr lang="en-US" sz="1400">
                <a:solidFill>
                  <a:srgbClr val="76B9FF"/>
                </a:solidFill>
                <a:latin typeface="Roboto Slab"/>
                <a:ea typeface="Roboto Slab"/>
                <a:cs typeface="Roboto Slab"/>
              </a:rPr>
              <a:t> files and enable programmatic access to the event log entries</a:t>
            </a:r>
          </a:p>
          <a:p>
            <a:endParaRPr lang="en-US">
              <a:solidFill>
                <a:srgbClr val="76B9FF"/>
              </a:solidFill>
              <a:latin typeface="Roboto Slab"/>
              <a:ea typeface="Roboto Slab"/>
              <a:cs typeface="Roboto Slab"/>
            </a:endParaRPr>
          </a:p>
          <a:p>
            <a:endParaRPr lang="en-US">
              <a:solidFill>
                <a:srgbClr val="76B9FF"/>
              </a:solidFill>
              <a:latin typeface="Roboto Slab"/>
              <a:ea typeface="Roboto Slab"/>
              <a:cs typeface="Roboto Slab"/>
            </a:endParaRPr>
          </a:p>
          <a:p>
            <a:r>
              <a:rPr lang="en-US">
                <a:solidFill>
                  <a:srgbClr val="76B9FF"/>
                </a:solidFill>
                <a:latin typeface="Roboto Slab"/>
                <a:ea typeface="Roboto Slab"/>
                <a:cs typeface="Roboto Slab"/>
              </a:rPr>
              <a:t>SIEM – </a:t>
            </a:r>
            <a:r>
              <a:rPr lang="en-US" sz="1400">
                <a:solidFill>
                  <a:srgbClr val="76B9FF"/>
                </a:solidFill>
                <a:latin typeface="Roboto Slab"/>
                <a:ea typeface="Roboto Slab"/>
                <a:cs typeface="Roboto Slab"/>
              </a:rPr>
              <a:t>Centralized Windows Event Logs in a SIEM makes it easy to query and export event logs into a structured format</a:t>
            </a:r>
            <a:endParaRPr lang="en-US">
              <a:solidFill>
                <a:srgbClr val="76B9FF"/>
              </a:solidFill>
              <a:latin typeface="Roboto Slab"/>
              <a:ea typeface="Roboto Slab"/>
              <a:cs typeface="Roboto Slab"/>
            </a:endParaRPr>
          </a:p>
          <a:p>
            <a:endParaRPr lang="en-US">
              <a:solidFill>
                <a:srgbClr val="76B9FF"/>
              </a:solidFill>
              <a:latin typeface="Roboto Slab"/>
              <a:ea typeface="Roboto Slab"/>
              <a:cs typeface="Roboto Slab"/>
            </a:endParaRPr>
          </a:p>
          <a:p>
            <a:endParaRPr lang="en-US">
              <a:solidFill>
                <a:srgbClr val="76B9FF"/>
              </a:solidFill>
              <a:latin typeface="Roboto Slab"/>
              <a:ea typeface="Roboto Slab"/>
              <a:cs typeface="Roboto Slab"/>
            </a:endParaRPr>
          </a:p>
          <a:p>
            <a:r>
              <a:rPr lang="en-US">
                <a:solidFill>
                  <a:srgbClr val="76B9FF"/>
                </a:solidFill>
                <a:latin typeface="Roboto Slab"/>
                <a:ea typeface="Roboto Slab"/>
                <a:cs typeface="Roboto Slab"/>
              </a:rPr>
              <a:t>LLM - </a:t>
            </a:r>
            <a:r>
              <a:rPr lang="en-US" sz="1400">
                <a:solidFill>
                  <a:srgbClr val="76B9FF"/>
                </a:solidFill>
                <a:latin typeface="Roboto Slab"/>
                <a:ea typeface="Roboto Slab"/>
                <a:cs typeface="Roboto Slab"/>
              </a:rPr>
              <a:t>Large language models provide a great alternative to generate simulated Windows Event Log data</a:t>
            </a:r>
          </a:p>
          <a:p>
            <a:endParaRPr lang="en-US" sz="1400">
              <a:solidFill>
                <a:srgbClr val="76B9FF"/>
              </a:solidFill>
              <a:latin typeface="Roboto Slab"/>
              <a:ea typeface="Roboto Slab"/>
              <a:cs typeface="Roboto Slab"/>
            </a:endParaRPr>
          </a:p>
          <a:p>
            <a:endParaRPr lang="en-US" sz="1400">
              <a:solidFill>
                <a:srgbClr val="76B9FF"/>
              </a:solidFill>
              <a:latin typeface="Roboto Slab"/>
              <a:ea typeface="Roboto Slab"/>
              <a:cs typeface="Roboto Slab"/>
            </a:endParaRPr>
          </a:p>
          <a:p>
            <a:r>
              <a:rPr lang="en-US">
                <a:solidFill>
                  <a:srgbClr val="76B9FF"/>
                </a:solidFill>
                <a:latin typeface="Roboto Slab"/>
                <a:ea typeface="Roboto Slab"/>
                <a:cs typeface="Roboto Slab"/>
              </a:rPr>
              <a:t>Considerations – </a:t>
            </a:r>
            <a:r>
              <a:rPr lang="en-US" sz="1400">
                <a:solidFill>
                  <a:srgbClr val="76B9FF"/>
                </a:solidFill>
                <a:latin typeface="Roboto Slab"/>
                <a:ea typeface="Roboto Slab"/>
                <a:cs typeface="Roboto Slab"/>
              </a:rPr>
              <a:t>Take care when collecting data from multiple sources. While formatting may be easy for a human to understand, it can often cause problems for machines (time stamps, special characters, text encoding, etc.) </a:t>
            </a:r>
          </a:p>
          <a:p>
            <a:endParaRPr lang="en-US"/>
          </a:p>
        </p:txBody>
      </p:sp>
      <p:pic>
        <p:nvPicPr>
          <p:cNvPr id="31" name="Picture 30">
            <a:extLst>
              <a:ext uri="{FF2B5EF4-FFF2-40B4-BE49-F238E27FC236}">
                <a16:creationId xmlns:a16="http://schemas.microsoft.com/office/drawing/2014/main" id="{599D656E-FAEF-CC1D-206B-90B0D77F0307}"/>
              </a:ext>
            </a:extLst>
          </p:cNvPr>
          <p:cNvPicPr>
            <a:picLocks noChangeAspect="1"/>
          </p:cNvPicPr>
          <p:nvPr/>
        </p:nvPicPr>
        <p:blipFill>
          <a:blip r:embed="rId3"/>
          <a:stretch>
            <a:fillRect/>
          </a:stretch>
        </p:blipFill>
        <p:spPr>
          <a:xfrm>
            <a:off x="5802504" y="186898"/>
            <a:ext cx="7772400" cy="1907887"/>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6EB75583-20C9-9D24-5AE8-3046D6411E51}"/>
              </a:ext>
            </a:extLst>
          </p:cNvPr>
          <p:cNvPicPr>
            <a:picLocks noChangeAspect="1"/>
          </p:cNvPicPr>
          <p:nvPr/>
        </p:nvPicPr>
        <p:blipFill>
          <a:blip r:embed="rId4"/>
          <a:stretch>
            <a:fillRect/>
          </a:stretch>
        </p:blipFill>
        <p:spPr>
          <a:xfrm>
            <a:off x="4450916" y="2042230"/>
            <a:ext cx="3942716" cy="2662358"/>
          </a:xfrm>
          <a:prstGeom prst="rect">
            <a:avLst/>
          </a:prstGeom>
        </p:spPr>
      </p:pic>
      <p:pic>
        <p:nvPicPr>
          <p:cNvPr id="34" name="Picture 33">
            <a:extLst>
              <a:ext uri="{FF2B5EF4-FFF2-40B4-BE49-F238E27FC236}">
                <a16:creationId xmlns:a16="http://schemas.microsoft.com/office/drawing/2014/main" id="{FBDAAFD5-73B4-A0EF-6138-713718B49659}"/>
              </a:ext>
            </a:extLst>
          </p:cNvPr>
          <p:cNvPicPr>
            <a:picLocks noChangeAspect="1"/>
          </p:cNvPicPr>
          <p:nvPr/>
        </p:nvPicPr>
        <p:blipFill>
          <a:blip r:embed="rId5"/>
          <a:stretch>
            <a:fillRect/>
          </a:stretch>
        </p:blipFill>
        <p:spPr>
          <a:xfrm>
            <a:off x="7911004" y="2337642"/>
            <a:ext cx="6206688" cy="166448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AD0C5F4-FC92-68CF-BE1E-F4F81D39068A}"/>
              </a:ext>
            </a:extLst>
          </p:cNvPr>
          <p:cNvPicPr>
            <a:picLocks noChangeAspect="1"/>
          </p:cNvPicPr>
          <p:nvPr/>
        </p:nvPicPr>
        <p:blipFill>
          <a:blip r:embed="rId6"/>
          <a:stretch>
            <a:fillRect/>
          </a:stretch>
        </p:blipFill>
        <p:spPr>
          <a:xfrm>
            <a:off x="4704431" y="5381522"/>
            <a:ext cx="3942716" cy="2793314"/>
          </a:xfrm>
          <a:prstGeom prst="rect">
            <a:avLst/>
          </a:prstGeom>
        </p:spPr>
      </p:pic>
      <p:pic>
        <p:nvPicPr>
          <p:cNvPr id="33" name="Picture 32" descr="A screenshot of a computer&#10;&#10;Description automatically generated">
            <a:extLst>
              <a:ext uri="{FF2B5EF4-FFF2-40B4-BE49-F238E27FC236}">
                <a16:creationId xmlns:a16="http://schemas.microsoft.com/office/drawing/2014/main" id="{CFBEF0D3-0DDC-12C3-8C77-95C7681E33C0}"/>
              </a:ext>
            </a:extLst>
          </p:cNvPr>
          <p:cNvPicPr>
            <a:picLocks noChangeAspect="1"/>
          </p:cNvPicPr>
          <p:nvPr/>
        </p:nvPicPr>
        <p:blipFill>
          <a:blip r:embed="rId7"/>
          <a:stretch>
            <a:fillRect/>
          </a:stretch>
        </p:blipFill>
        <p:spPr>
          <a:xfrm>
            <a:off x="6287395" y="5172839"/>
            <a:ext cx="6802618" cy="3056761"/>
          </a:xfrm>
          <a:prstGeom prst="rect">
            <a:avLst/>
          </a:prstGeom>
        </p:spPr>
      </p:pic>
      <p:sp>
        <p:nvSpPr>
          <p:cNvPr id="6" name="TextBox 5">
            <a:extLst>
              <a:ext uri="{FF2B5EF4-FFF2-40B4-BE49-F238E27FC236}">
                <a16:creationId xmlns:a16="http://schemas.microsoft.com/office/drawing/2014/main" id="{13439F40-B8C0-99D2-2B77-F8E0E0A7B772}"/>
              </a:ext>
            </a:extLst>
          </p:cNvPr>
          <p:cNvSpPr txBox="1"/>
          <p:nvPr/>
        </p:nvSpPr>
        <p:spPr>
          <a:xfrm>
            <a:off x="8237753" y="4313575"/>
            <a:ext cx="6305579" cy="1362928"/>
          </a:xfrm>
          <a:prstGeom prst="rect">
            <a:avLst/>
          </a:prstGeom>
          <a:solidFill>
            <a:schemeClr val="tx1"/>
          </a:solidFill>
        </p:spPr>
        <p:txBody>
          <a:bodyPr wrap="square" rtlCol="0">
            <a:spAutoFit/>
          </a:bodyPr>
          <a:lstStyle/>
          <a:p>
            <a:r>
              <a:rPr lang="en-US" sz="1600">
                <a:solidFill>
                  <a:schemeClr val="bg1"/>
                </a:solidFill>
                <a:effectLst/>
                <a:latin typeface="Helvetica Neue" panose="02000503000000020004" pitchFamily="2" charset="0"/>
              </a:rPr>
              <a:t>index=&lt;</a:t>
            </a:r>
            <a:r>
              <a:rPr lang="en-US" sz="1600" err="1">
                <a:solidFill>
                  <a:schemeClr val="bg1"/>
                </a:solidFill>
                <a:effectLst/>
                <a:latin typeface="Helvetica Neue" panose="02000503000000020004" pitchFamily="2" charset="0"/>
              </a:rPr>
              <a:t>your_index</a:t>
            </a:r>
            <a:r>
              <a:rPr lang="en-US" sz="1600">
                <a:solidFill>
                  <a:schemeClr val="bg1"/>
                </a:solidFill>
                <a:effectLst/>
                <a:latin typeface="Helvetica Neue" panose="02000503000000020004" pitchFamily="2" charset="0"/>
              </a:rPr>
              <a:t>&gt; </a:t>
            </a:r>
            <a:r>
              <a:rPr lang="en-US" sz="1600" err="1">
                <a:solidFill>
                  <a:schemeClr val="bg1"/>
                </a:solidFill>
                <a:effectLst/>
                <a:latin typeface="Helvetica Neue" panose="02000503000000020004" pitchFamily="2" charset="0"/>
              </a:rPr>
              <a:t>sourcetype</a:t>
            </a:r>
            <a:r>
              <a:rPr lang="en-US" sz="1600">
                <a:solidFill>
                  <a:schemeClr val="bg1"/>
                </a:solidFill>
                <a:effectLst/>
                <a:latin typeface="Helvetica Neue" panose="02000503000000020004" pitchFamily="2" charset="0"/>
              </a:rPr>
              <a:t> IN (“</a:t>
            </a:r>
            <a:r>
              <a:rPr lang="en-US" sz="1600" err="1">
                <a:solidFill>
                  <a:schemeClr val="bg1"/>
                </a:solidFill>
                <a:effectLst/>
                <a:latin typeface="Helvetica Neue" panose="02000503000000020004" pitchFamily="2" charset="0"/>
              </a:rPr>
              <a:t>NewServiceInstallSuccess</a:t>
            </a:r>
            <a:r>
              <a:rPr lang="en-US" sz="1600">
                <a:solidFill>
                  <a:schemeClr val="bg1"/>
                </a:solidFill>
                <a:effectLst/>
                <a:latin typeface="Helvetica Neue" panose="02000503000000020004" pitchFamily="2" charset="0"/>
              </a:rPr>
              <a:t>”, “</a:t>
            </a:r>
            <a:r>
              <a:rPr lang="en-US" sz="1600" err="1">
                <a:solidFill>
                  <a:schemeClr val="bg1"/>
                </a:solidFill>
                <a:effectLst/>
                <a:latin typeface="Helvetica Neue" panose="02000503000000020004" pitchFamily="2" charset="0"/>
              </a:rPr>
              <a:t>SystemServiceInstallSuccess</a:t>
            </a:r>
            <a:r>
              <a:rPr lang="en-US" sz="1600">
                <a:solidFill>
                  <a:schemeClr val="bg1"/>
                </a:solidFill>
                <a:effectLst/>
                <a:latin typeface="Helvetica Neue" panose="02000503000000020004" pitchFamily="2" charset="0"/>
              </a:rPr>
              <a:t>”)</a:t>
            </a:r>
          </a:p>
          <a:p>
            <a:r>
              <a:rPr lang="en-US" sz="1600">
                <a:solidFill>
                  <a:schemeClr val="bg1"/>
                </a:solidFill>
                <a:effectLst/>
                <a:latin typeface="Helvetica Neue" panose="02000503000000020004" pitchFamily="2" charset="0"/>
              </a:rPr>
              <a:t>| where _time &gt;= </a:t>
            </a:r>
            <a:r>
              <a:rPr lang="en-US" sz="1600" err="1">
                <a:solidFill>
                  <a:schemeClr val="bg1"/>
                </a:solidFill>
                <a:effectLst/>
                <a:latin typeface="Helvetica Neue" panose="02000503000000020004" pitchFamily="2" charset="0"/>
              </a:rPr>
              <a:t>relative_time</a:t>
            </a:r>
            <a:r>
              <a:rPr lang="en-US" sz="1600">
                <a:solidFill>
                  <a:schemeClr val="bg1"/>
                </a:solidFill>
                <a:effectLst/>
                <a:latin typeface="Helvetica Neue" panose="02000503000000020004" pitchFamily="2" charset="0"/>
              </a:rPr>
              <a:t>(now(), “-13d@d”) AND _time &lt;= </a:t>
            </a:r>
            <a:r>
              <a:rPr lang="en-US" sz="1600" err="1">
                <a:solidFill>
                  <a:schemeClr val="bg1"/>
                </a:solidFill>
                <a:effectLst/>
                <a:latin typeface="Helvetica Neue" panose="02000503000000020004" pitchFamily="2" charset="0"/>
              </a:rPr>
              <a:t>relative_time</a:t>
            </a:r>
            <a:r>
              <a:rPr lang="en-US" sz="1600">
                <a:solidFill>
                  <a:schemeClr val="bg1"/>
                </a:solidFill>
                <a:effectLst/>
                <a:latin typeface="Helvetica Neue" panose="02000503000000020004" pitchFamily="2" charset="0"/>
              </a:rPr>
              <a:t>(now(), “-2h@h”) </a:t>
            </a:r>
          </a:p>
          <a:p>
            <a:r>
              <a:rPr lang="en-US" sz="1600">
                <a:solidFill>
                  <a:schemeClr val="bg1"/>
                </a:solidFill>
                <a:effectLst/>
                <a:latin typeface="Helvetica Neue" panose="02000503000000020004" pitchFamily="2" charset="0"/>
              </a:rPr>
              <a:t>| where </a:t>
            </a:r>
            <a:r>
              <a:rPr lang="en-US" sz="1600" err="1">
                <a:solidFill>
                  <a:schemeClr val="bg1"/>
                </a:solidFill>
                <a:effectLst/>
                <a:latin typeface="Helvetica Neue" panose="02000503000000020004" pitchFamily="2" charset="0"/>
              </a:rPr>
              <a:t>event_id</a:t>
            </a:r>
            <a:r>
              <a:rPr lang="en-US" sz="1600">
                <a:solidFill>
                  <a:schemeClr val="bg1"/>
                </a:solidFill>
                <a:effectLst/>
                <a:latin typeface="Helvetica Neue" panose="02000503000000020004" pitchFamily="2" charset="0"/>
              </a:rPr>
              <a:t> = 7045 </a:t>
            </a:r>
          </a:p>
        </p:txBody>
      </p:sp>
    </p:spTree>
    <p:extLst>
      <p:ext uri="{BB962C8B-B14F-4D97-AF65-F5344CB8AC3E}">
        <p14:creationId xmlns:p14="http://schemas.microsoft.com/office/powerpoint/2010/main" val="339656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76E45-74EC-E3A9-DE0B-513529F37C5E}"/>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5FE51EBB-DE90-D099-631E-B68E617D1B4A}"/>
              </a:ext>
            </a:extLst>
          </p:cNvPr>
          <p:cNvSpPr/>
          <p:nvPr/>
        </p:nvSpPr>
        <p:spPr>
          <a:xfrm>
            <a:off x="940696" y="927977"/>
            <a:ext cx="10314027" cy="771525"/>
          </a:xfrm>
          <a:prstGeom prst="rect">
            <a:avLst/>
          </a:prstGeom>
          <a:noFill/>
          <a:ln/>
        </p:spPr>
        <p:txBody>
          <a:bodyPr wrap="none" lIns="91440" tIns="45720" rIns="91440" bIns="45720" rtlCol="0" anchor="t"/>
          <a:lstStyle/>
          <a:p>
            <a:pPr marL="0" indent="0" algn="l">
              <a:lnSpc>
                <a:spcPts val="2215"/>
              </a:lnSpc>
              <a:buNone/>
            </a:pPr>
            <a:r>
              <a:rPr lang="en-US" sz="5400">
                <a:latin typeface="Roboto Slab" pitchFamily="34" charset="0"/>
                <a:ea typeface="Roboto Slab" pitchFamily="34" charset="-122"/>
                <a:cs typeface="Roboto Slab" pitchFamily="34" charset="-120"/>
              </a:rPr>
              <a:t>Data Processing </a:t>
            </a:r>
          </a:p>
          <a:p>
            <a:pPr marL="0" indent="0" algn="l">
              <a:lnSpc>
                <a:spcPts val="2215"/>
              </a:lnSpc>
              <a:buNone/>
            </a:pPr>
            <a:endParaRPr lang="en-US" sz="5400">
              <a:latin typeface="Roboto Slab" pitchFamily="34" charset="0"/>
              <a:ea typeface="Roboto Slab" pitchFamily="34" charset="-122"/>
              <a:cs typeface="Roboto Slab" pitchFamily="34" charset="-120"/>
            </a:endParaRPr>
          </a:p>
        </p:txBody>
      </p:sp>
      <p:pic>
        <p:nvPicPr>
          <p:cNvPr id="9" name="Picture 8" descr="A screenshot of a computer&#10;&#10;Description automatically generated">
            <a:extLst>
              <a:ext uri="{FF2B5EF4-FFF2-40B4-BE49-F238E27FC236}">
                <a16:creationId xmlns:a16="http://schemas.microsoft.com/office/drawing/2014/main" id="{64CEF2DD-4A9D-CA48-D5F0-4CBCEC0CF847}"/>
              </a:ext>
            </a:extLst>
          </p:cNvPr>
          <p:cNvPicPr>
            <a:picLocks noChangeAspect="1"/>
          </p:cNvPicPr>
          <p:nvPr/>
        </p:nvPicPr>
        <p:blipFill>
          <a:blip r:embed="rId2"/>
          <a:stretch>
            <a:fillRect/>
          </a:stretch>
        </p:blipFill>
        <p:spPr>
          <a:xfrm>
            <a:off x="404176" y="2245371"/>
            <a:ext cx="6385034" cy="4560392"/>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D5D0E70B-3B8B-82C0-345E-9E7440F53567}"/>
              </a:ext>
            </a:extLst>
          </p:cNvPr>
          <p:cNvPicPr>
            <a:picLocks noChangeAspect="1"/>
          </p:cNvPicPr>
          <p:nvPr/>
        </p:nvPicPr>
        <p:blipFill>
          <a:blip r:embed="rId3"/>
          <a:stretch>
            <a:fillRect/>
          </a:stretch>
        </p:blipFill>
        <p:spPr>
          <a:xfrm>
            <a:off x="6622353" y="2245371"/>
            <a:ext cx="7772400" cy="1903156"/>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F7B02E1-2F98-7A9D-D8EF-3C49C9FD9BC9}"/>
              </a:ext>
            </a:extLst>
          </p:cNvPr>
          <p:cNvPicPr>
            <a:picLocks noChangeAspect="1"/>
          </p:cNvPicPr>
          <p:nvPr/>
        </p:nvPicPr>
        <p:blipFill>
          <a:blip r:embed="rId4"/>
          <a:stretch>
            <a:fillRect/>
          </a:stretch>
        </p:blipFill>
        <p:spPr>
          <a:xfrm>
            <a:off x="8018551" y="3903680"/>
            <a:ext cx="5565894" cy="4010442"/>
          </a:xfrm>
          <a:prstGeom prst="rect">
            <a:avLst/>
          </a:prstGeom>
        </p:spPr>
      </p:pic>
      <p:sp>
        <p:nvSpPr>
          <p:cNvPr id="16" name="TextBox 15">
            <a:extLst>
              <a:ext uri="{FF2B5EF4-FFF2-40B4-BE49-F238E27FC236}">
                <a16:creationId xmlns:a16="http://schemas.microsoft.com/office/drawing/2014/main" id="{157592D4-9E9F-C45B-548E-CD3CB3341A5B}"/>
              </a:ext>
            </a:extLst>
          </p:cNvPr>
          <p:cNvSpPr txBox="1"/>
          <p:nvPr/>
        </p:nvSpPr>
        <p:spPr>
          <a:xfrm>
            <a:off x="940696" y="7590957"/>
            <a:ext cx="3729037" cy="646331"/>
          </a:xfrm>
          <a:prstGeom prst="rect">
            <a:avLst/>
          </a:prstGeom>
          <a:noFill/>
        </p:spPr>
        <p:txBody>
          <a:bodyPr wrap="square" rtlCol="0">
            <a:spAutoFit/>
          </a:bodyPr>
          <a:lstStyle/>
          <a:p>
            <a:r>
              <a:rPr lang="en-US"/>
              <a:t>Base64 deco &amp; convert into Hex</a:t>
            </a:r>
          </a:p>
          <a:p>
            <a:endParaRPr lang="en-US"/>
          </a:p>
        </p:txBody>
      </p:sp>
    </p:spTree>
    <p:extLst>
      <p:ext uri="{BB962C8B-B14F-4D97-AF65-F5344CB8AC3E}">
        <p14:creationId xmlns:p14="http://schemas.microsoft.com/office/powerpoint/2010/main" val="372747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0FE95EA6-25C2-1E70-71E2-384721E3CD89}"/>
              </a:ext>
            </a:extLst>
          </p:cNvPr>
          <p:cNvPicPr>
            <a:picLocks noChangeAspect="1"/>
          </p:cNvPicPr>
          <p:nvPr/>
        </p:nvPicPr>
        <p:blipFill>
          <a:blip r:embed="rId2"/>
          <a:stretch>
            <a:fillRect/>
          </a:stretch>
        </p:blipFill>
        <p:spPr>
          <a:xfrm>
            <a:off x="242675" y="2177934"/>
            <a:ext cx="7772400" cy="387373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F867178-0C6F-0A13-AAB4-7EC28F78DD8A}"/>
              </a:ext>
            </a:extLst>
          </p:cNvPr>
          <p:cNvPicPr>
            <a:picLocks noChangeAspect="1"/>
          </p:cNvPicPr>
          <p:nvPr/>
        </p:nvPicPr>
        <p:blipFill>
          <a:blip r:embed="rId3"/>
          <a:stretch>
            <a:fillRect/>
          </a:stretch>
        </p:blipFill>
        <p:spPr>
          <a:xfrm>
            <a:off x="7956447" y="4733089"/>
            <a:ext cx="6673953" cy="3112946"/>
          </a:xfrm>
          <a:prstGeom prst="rect">
            <a:avLst/>
          </a:prstGeom>
        </p:spPr>
      </p:pic>
      <p:sp>
        <p:nvSpPr>
          <p:cNvPr id="9" name="TextBox 8">
            <a:extLst>
              <a:ext uri="{FF2B5EF4-FFF2-40B4-BE49-F238E27FC236}">
                <a16:creationId xmlns:a16="http://schemas.microsoft.com/office/drawing/2014/main" id="{699D8680-D95B-C15B-AEB7-6190AB4DE274}"/>
              </a:ext>
            </a:extLst>
          </p:cNvPr>
          <p:cNvSpPr txBox="1"/>
          <p:nvPr/>
        </p:nvSpPr>
        <p:spPr>
          <a:xfrm>
            <a:off x="4597398" y="4863828"/>
            <a:ext cx="1867592" cy="369332"/>
          </a:xfrm>
          <a:prstGeom prst="rect">
            <a:avLst/>
          </a:prstGeom>
          <a:solidFill>
            <a:schemeClr val="bg1"/>
          </a:solidFill>
        </p:spPr>
        <p:txBody>
          <a:bodyPr wrap="square" rtlCol="0">
            <a:spAutoFit/>
          </a:bodyPr>
          <a:lstStyle/>
          <a:p>
            <a:r>
              <a:rPr lang="en-US"/>
              <a:t>Long Tail Analysis</a:t>
            </a:r>
          </a:p>
        </p:txBody>
      </p:sp>
      <p:sp>
        <p:nvSpPr>
          <p:cNvPr id="10" name="Left Brace 9">
            <a:extLst>
              <a:ext uri="{FF2B5EF4-FFF2-40B4-BE49-F238E27FC236}">
                <a16:creationId xmlns:a16="http://schemas.microsoft.com/office/drawing/2014/main" id="{3A8A0E5C-418C-0F69-DB4B-C62E2164186E}"/>
              </a:ext>
            </a:extLst>
          </p:cNvPr>
          <p:cNvSpPr/>
          <p:nvPr/>
        </p:nvSpPr>
        <p:spPr>
          <a:xfrm>
            <a:off x="6572596" y="4309518"/>
            <a:ext cx="731520" cy="1512916"/>
          </a:xfrm>
          <a:prstGeom prst="leftBrace">
            <a:avLst>
              <a:gd name="adj1" fmla="val 8333"/>
              <a:gd name="adj2" fmla="val 50723"/>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2" name="Picture 11">
            <a:extLst>
              <a:ext uri="{FF2B5EF4-FFF2-40B4-BE49-F238E27FC236}">
                <a16:creationId xmlns:a16="http://schemas.microsoft.com/office/drawing/2014/main" id="{D52A57DA-8FFF-6638-F3FD-9076E8AF26CB}"/>
              </a:ext>
            </a:extLst>
          </p:cNvPr>
          <p:cNvPicPr>
            <a:picLocks noChangeAspect="1"/>
          </p:cNvPicPr>
          <p:nvPr/>
        </p:nvPicPr>
        <p:blipFill>
          <a:blip r:embed="rId4"/>
          <a:stretch>
            <a:fillRect/>
          </a:stretch>
        </p:blipFill>
        <p:spPr>
          <a:xfrm>
            <a:off x="9390473" y="2183537"/>
            <a:ext cx="3282453" cy="2500392"/>
          </a:xfrm>
          <a:prstGeom prst="rect">
            <a:avLst/>
          </a:prstGeom>
        </p:spPr>
      </p:pic>
      <p:pic>
        <p:nvPicPr>
          <p:cNvPr id="1026" name="Picture 2" descr="The Long Tail: Why the Future of Business Is Selling Less of More by Anderson, Chris by Hachette Books">
            <a:extLst>
              <a:ext uri="{FF2B5EF4-FFF2-40B4-BE49-F238E27FC236}">
                <a16:creationId xmlns:a16="http://schemas.microsoft.com/office/drawing/2014/main" id="{A3344D72-0ED4-DADE-4BB3-9C95E2DED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4877" y="5786643"/>
            <a:ext cx="2297719" cy="2337009"/>
          </a:xfrm>
          <a:prstGeom prst="rect">
            <a:avLst/>
          </a:prstGeom>
          <a:noFill/>
          <a:extLst>
            <a:ext uri="{909E8E84-426E-40DD-AFC4-6F175D3DCCD1}">
              <a14:hiddenFill xmlns:a14="http://schemas.microsoft.com/office/drawing/2010/main">
                <a:solidFill>
                  <a:srgbClr val="FFFFFF"/>
                </a:solidFill>
              </a14:hiddenFill>
            </a:ext>
          </a:extLst>
        </p:spPr>
      </p:pic>
      <p:sp>
        <p:nvSpPr>
          <p:cNvPr id="3" name="Text 2">
            <a:extLst>
              <a:ext uri="{FF2B5EF4-FFF2-40B4-BE49-F238E27FC236}">
                <a16:creationId xmlns:a16="http://schemas.microsoft.com/office/drawing/2014/main" id="{BFFE82CA-3FD7-451F-8F73-5CF2707D5360}"/>
              </a:ext>
            </a:extLst>
          </p:cNvPr>
          <p:cNvSpPr/>
          <p:nvPr/>
        </p:nvSpPr>
        <p:spPr>
          <a:xfrm>
            <a:off x="839096" y="996067"/>
            <a:ext cx="10314027" cy="771525"/>
          </a:xfrm>
          <a:prstGeom prst="rect">
            <a:avLst/>
          </a:prstGeom>
          <a:noFill/>
          <a:ln/>
        </p:spPr>
        <p:txBody>
          <a:bodyPr wrap="none" lIns="91440" tIns="45720" rIns="91440" bIns="45720" rtlCol="0" anchor="t"/>
          <a:lstStyle/>
          <a:p>
            <a:pPr marL="0" indent="0" algn="l">
              <a:lnSpc>
                <a:spcPts val="2215"/>
              </a:lnSpc>
              <a:buNone/>
            </a:pPr>
            <a:r>
              <a:rPr lang="en-US" sz="5400" dirty="0">
                <a:latin typeface="Roboto Slab" pitchFamily="34" charset="0"/>
                <a:ea typeface="Roboto Slab" pitchFamily="34" charset="-122"/>
                <a:cs typeface="Roboto Slab" pitchFamily="34" charset="-120"/>
              </a:rPr>
              <a:t> </a:t>
            </a:r>
            <a:endParaRPr lang="en-US" sz="5400" dirty="0"/>
          </a:p>
        </p:txBody>
      </p:sp>
      <p:sp>
        <p:nvSpPr>
          <p:cNvPr id="2" name="Text 2">
            <a:extLst>
              <a:ext uri="{FF2B5EF4-FFF2-40B4-BE49-F238E27FC236}">
                <a16:creationId xmlns:a16="http://schemas.microsoft.com/office/drawing/2014/main" id="{6E5EA6E1-6234-A714-5C22-1267FF4260B7}"/>
              </a:ext>
            </a:extLst>
          </p:cNvPr>
          <p:cNvSpPr/>
          <p:nvPr/>
        </p:nvSpPr>
        <p:spPr>
          <a:xfrm>
            <a:off x="374180" y="333563"/>
            <a:ext cx="10314027" cy="771525"/>
          </a:xfrm>
          <a:prstGeom prst="rect">
            <a:avLst/>
          </a:prstGeom>
          <a:noFill/>
          <a:ln/>
        </p:spPr>
        <p:txBody>
          <a:bodyPr wrap="none" lIns="91440" tIns="45720" rIns="91440" bIns="45720" rtlCol="0" anchor="t"/>
          <a:lstStyle/>
          <a:p>
            <a:pPr>
              <a:lnSpc>
                <a:spcPts val="6075"/>
              </a:lnSpc>
            </a:pPr>
            <a:r>
              <a:rPr lang="en-US" sz="3600" dirty="0">
                <a:latin typeface="Roboto Slab"/>
                <a:ea typeface="Roboto Slab"/>
                <a:cs typeface="Roboto Slab"/>
              </a:rPr>
              <a:t>Exploratory Data Analysis </a:t>
            </a:r>
            <a:endParaRPr lang="en-US" sz="3600" dirty="0">
              <a:solidFill>
                <a:srgbClr val="76B9FF"/>
              </a:solidFill>
              <a:latin typeface="Roboto Slab" pitchFamily="34" charset="0"/>
              <a:ea typeface="Roboto Slab" pitchFamily="34" charset="-122"/>
              <a:cs typeface="Roboto Slab" pitchFamily="34" charset="-120"/>
            </a:endParaRPr>
          </a:p>
          <a:p>
            <a:pPr marL="0" indent="0">
              <a:lnSpc>
                <a:spcPts val="6075"/>
              </a:lnSpc>
              <a:buNone/>
            </a:pPr>
            <a:endParaRPr lang="en-US" sz="4860" dirty="0"/>
          </a:p>
        </p:txBody>
      </p:sp>
    </p:spTree>
    <p:extLst>
      <p:ext uri="{BB962C8B-B14F-4D97-AF65-F5344CB8AC3E}">
        <p14:creationId xmlns:p14="http://schemas.microsoft.com/office/powerpoint/2010/main" val="19846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7332FC-A3C6-E32E-95ED-5AAF259ABE9F}"/>
              </a:ext>
            </a:extLst>
          </p:cNvPr>
          <p:cNvSpPr txBox="1"/>
          <p:nvPr/>
        </p:nvSpPr>
        <p:spPr>
          <a:xfrm>
            <a:off x="3657600" y="3930134"/>
            <a:ext cx="7315200" cy="369332"/>
          </a:xfrm>
          <a:prstGeom prst="rect">
            <a:avLst/>
          </a:prstGeom>
          <a:noFill/>
        </p:spPr>
        <p:txBody>
          <a:bodyPr wrap="square">
            <a:spAutoFit/>
          </a:bodyPr>
          <a:lstStyle/>
          <a:p>
            <a:endParaRPr lang="en-US"/>
          </a:p>
        </p:txBody>
      </p:sp>
      <p:pic>
        <p:nvPicPr>
          <p:cNvPr id="11" name="Picture 10" descr="A screenshot of a computer&#10;&#10;Description automatically generated">
            <a:extLst>
              <a:ext uri="{FF2B5EF4-FFF2-40B4-BE49-F238E27FC236}">
                <a16:creationId xmlns:a16="http://schemas.microsoft.com/office/drawing/2014/main" id="{F79FAA20-481D-A51A-320D-D7997AA28FBC}"/>
              </a:ext>
            </a:extLst>
          </p:cNvPr>
          <p:cNvPicPr>
            <a:picLocks noChangeAspect="1"/>
          </p:cNvPicPr>
          <p:nvPr/>
        </p:nvPicPr>
        <p:blipFill>
          <a:blip r:embed="rId2"/>
          <a:stretch>
            <a:fillRect/>
          </a:stretch>
        </p:blipFill>
        <p:spPr>
          <a:xfrm>
            <a:off x="1122284" y="1167101"/>
            <a:ext cx="11083893" cy="6682570"/>
          </a:xfrm>
          <a:prstGeom prst="rect">
            <a:avLst/>
          </a:prstGeom>
        </p:spPr>
      </p:pic>
      <p:sp>
        <p:nvSpPr>
          <p:cNvPr id="2" name="Text 2">
            <a:extLst>
              <a:ext uri="{FF2B5EF4-FFF2-40B4-BE49-F238E27FC236}">
                <a16:creationId xmlns:a16="http://schemas.microsoft.com/office/drawing/2014/main" id="{C5DEA7F8-5A03-956D-F9FB-4E91EBBCD0D0}"/>
              </a:ext>
            </a:extLst>
          </p:cNvPr>
          <p:cNvSpPr/>
          <p:nvPr/>
        </p:nvSpPr>
        <p:spPr>
          <a:xfrm>
            <a:off x="775596" y="564267"/>
            <a:ext cx="10314027" cy="771525"/>
          </a:xfrm>
          <a:prstGeom prst="rect">
            <a:avLst/>
          </a:prstGeom>
          <a:noFill/>
          <a:ln/>
        </p:spPr>
        <p:txBody>
          <a:bodyPr wrap="none" lIns="91440" tIns="45720" rIns="91440" bIns="45720" rtlCol="0" anchor="t"/>
          <a:lstStyle/>
          <a:p>
            <a:pPr marL="0" indent="0" algn="l">
              <a:lnSpc>
                <a:spcPts val="2215"/>
              </a:lnSpc>
              <a:buNone/>
            </a:pPr>
            <a:r>
              <a:rPr lang="en-US" sz="5400" dirty="0">
                <a:latin typeface="Roboto Slab" pitchFamily="34" charset="0"/>
                <a:ea typeface="Roboto Slab" pitchFamily="34" charset="-122"/>
                <a:cs typeface="Roboto Slab" pitchFamily="34" charset="-120"/>
              </a:rPr>
              <a:t>Data Processing </a:t>
            </a:r>
            <a:endParaRPr lang="en-US" sz="5400" dirty="0"/>
          </a:p>
        </p:txBody>
      </p:sp>
    </p:spTree>
    <p:extLst>
      <p:ext uri="{BB962C8B-B14F-4D97-AF65-F5344CB8AC3E}">
        <p14:creationId xmlns:p14="http://schemas.microsoft.com/office/powerpoint/2010/main" val="1477617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188A715-D65B-685C-5E5C-DF7F71C67182}"/>
              </a:ext>
            </a:extLst>
          </p:cNvPr>
          <p:cNvPicPr>
            <a:picLocks noChangeAspect="1"/>
          </p:cNvPicPr>
          <p:nvPr/>
        </p:nvPicPr>
        <p:blipFill>
          <a:blip r:embed="rId2"/>
          <a:stretch>
            <a:fillRect/>
          </a:stretch>
        </p:blipFill>
        <p:spPr>
          <a:xfrm>
            <a:off x="416367" y="1153928"/>
            <a:ext cx="8426370" cy="6774141"/>
          </a:xfrm>
          <a:prstGeom prst="rect">
            <a:avLst/>
          </a:prstGeom>
        </p:spPr>
      </p:pic>
      <p:pic>
        <p:nvPicPr>
          <p:cNvPr id="7" name="Picture 6" descr="A blue rectangular bar graph&#10;&#10;Description automatically generated">
            <a:extLst>
              <a:ext uri="{FF2B5EF4-FFF2-40B4-BE49-F238E27FC236}">
                <a16:creationId xmlns:a16="http://schemas.microsoft.com/office/drawing/2014/main" id="{88913BDF-53BE-2FD4-9B39-E6249FF1EF9C}"/>
              </a:ext>
            </a:extLst>
          </p:cNvPr>
          <p:cNvPicPr>
            <a:picLocks noChangeAspect="1"/>
          </p:cNvPicPr>
          <p:nvPr/>
        </p:nvPicPr>
        <p:blipFill>
          <a:blip r:embed="rId3"/>
          <a:stretch>
            <a:fillRect/>
          </a:stretch>
        </p:blipFill>
        <p:spPr>
          <a:xfrm>
            <a:off x="8981633" y="1153928"/>
            <a:ext cx="5232400" cy="3162300"/>
          </a:xfrm>
          <a:prstGeom prst="rect">
            <a:avLst/>
          </a:prstGeom>
        </p:spPr>
      </p:pic>
      <p:pic>
        <p:nvPicPr>
          <p:cNvPr id="9" name="Picture 8">
            <a:extLst>
              <a:ext uri="{FF2B5EF4-FFF2-40B4-BE49-F238E27FC236}">
                <a16:creationId xmlns:a16="http://schemas.microsoft.com/office/drawing/2014/main" id="{D528A4C7-CB49-19E4-5DE4-A8D2769B5C93}"/>
              </a:ext>
            </a:extLst>
          </p:cNvPr>
          <p:cNvPicPr>
            <a:picLocks noChangeAspect="1"/>
          </p:cNvPicPr>
          <p:nvPr/>
        </p:nvPicPr>
        <p:blipFill>
          <a:blip r:embed="rId4"/>
          <a:stretch>
            <a:fillRect/>
          </a:stretch>
        </p:blipFill>
        <p:spPr>
          <a:xfrm>
            <a:off x="9445183" y="4834601"/>
            <a:ext cx="4305300" cy="3225800"/>
          </a:xfrm>
          <a:prstGeom prst="rect">
            <a:avLst/>
          </a:prstGeom>
        </p:spPr>
      </p:pic>
      <p:sp>
        <p:nvSpPr>
          <p:cNvPr id="2" name="Text 2">
            <a:extLst>
              <a:ext uri="{FF2B5EF4-FFF2-40B4-BE49-F238E27FC236}">
                <a16:creationId xmlns:a16="http://schemas.microsoft.com/office/drawing/2014/main" id="{76B929D1-840E-C22E-A584-AA074E1E427C}"/>
              </a:ext>
            </a:extLst>
          </p:cNvPr>
          <p:cNvSpPr/>
          <p:nvPr/>
        </p:nvSpPr>
        <p:spPr>
          <a:xfrm>
            <a:off x="416367" y="635555"/>
            <a:ext cx="10314027" cy="771525"/>
          </a:xfrm>
          <a:prstGeom prst="rect">
            <a:avLst/>
          </a:prstGeom>
          <a:noFill/>
          <a:ln/>
        </p:spPr>
        <p:txBody>
          <a:bodyPr wrap="none" lIns="91440" tIns="45720" rIns="91440" bIns="45720" rtlCol="0" anchor="t"/>
          <a:lstStyle/>
          <a:p>
            <a:pPr marL="0" indent="0" algn="l">
              <a:lnSpc>
                <a:spcPts val="2215"/>
              </a:lnSpc>
              <a:buNone/>
            </a:pPr>
            <a:r>
              <a:rPr lang="en-US" sz="5400" dirty="0">
                <a:latin typeface="Roboto Slab" pitchFamily="34" charset="0"/>
                <a:ea typeface="Roboto Slab" pitchFamily="34" charset="-122"/>
                <a:cs typeface="Roboto Slab" pitchFamily="34" charset="-120"/>
              </a:rPr>
              <a:t>Exploratory Analysis</a:t>
            </a:r>
            <a:endParaRPr lang="en-US" sz="5400" dirty="0"/>
          </a:p>
        </p:txBody>
      </p:sp>
    </p:spTree>
    <p:extLst>
      <p:ext uri="{BB962C8B-B14F-4D97-AF65-F5344CB8AC3E}">
        <p14:creationId xmlns:p14="http://schemas.microsoft.com/office/powerpoint/2010/main" val="166680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FD560D50-FAA7-07D4-E43E-7A7CF9AF7DCE}"/>
              </a:ext>
            </a:extLst>
          </p:cNvPr>
          <p:cNvPicPr>
            <a:picLocks noChangeAspect="1"/>
          </p:cNvPicPr>
          <p:nvPr/>
        </p:nvPicPr>
        <p:blipFill>
          <a:blip r:embed="rId2"/>
          <a:stretch>
            <a:fillRect/>
          </a:stretch>
        </p:blipFill>
        <p:spPr>
          <a:xfrm>
            <a:off x="526487" y="1869553"/>
            <a:ext cx="7940124" cy="566942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A4EEE98-FFE0-6840-5FF4-926A79FB2586}"/>
              </a:ext>
            </a:extLst>
          </p:cNvPr>
          <p:cNvPicPr>
            <a:picLocks noChangeAspect="1"/>
          </p:cNvPicPr>
          <p:nvPr/>
        </p:nvPicPr>
        <p:blipFill>
          <a:blip r:embed="rId3"/>
          <a:stretch>
            <a:fillRect/>
          </a:stretch>
        </p:blipFill>
        <p:spPr>
          <a:xfrm>
            <a:off x="8619011" y="3799615"/>
            <a:ext cx="5692066" cy="3739362"/>
          </a:xfrm>
          <a:prstGeom prst="rect">
            <a:avLst/>
          </a:prstGeom>
        </p:spPr>
      </p:pic>
      <p:sp>
        <p:nvSpPr>
          <p:cNvPr id="2" name="Text 2">
            <a:extLst>
              <a:ext uri="{FF2B5EF4-FFF2-40B4-BE49-F238E27FC236}">
                <a16:creationId xmlns:a16="http://schemas.microsoft.com/office/drawing/2014/main" id="{C0C45BE2-1850-57C6-1C12-3A0AF8785678}"/>
              </a:ext>
            </a:extLst>
          </p:cNvPr>
          <p:cNvSpPr/>
          <p:nvPr/>
        </p:nvSpPr>
        <p:spPr>
          <a:xfrm>
            <a:off x="526487" y="304860"/>
            <a:ext cx="10314027" cy="771525"/>
          </a:xfrm>
          <a:prstGeom prst="rect">
            <a:avLst/>
          </a:prstGeom>
          <a:noFill/>
          <a:ln/>
        </p:spPr>
        <p:txBody>
          <a:bodyPr wrap="none" lIns="91440" tIns="45720" rIns="91440" bIns="45720" rtlCol="0" anchor="t"/>
          <a:lstStyle/>
          <a:p>
            <a:pPr>
              <a:lnSpc>
                <a:spcPts val="6075"/>
              </a:lnSpc>
            </a:pPr>
            <a:r>
              <a:rPr lang="en-US" sz="3600" dirty="0">
                <a:latin typeface="Roboto Slab"/>
                <a:ea typeface="Roboto Slab"/>
                <a:cs typeface="Roboto Slab"/>
              </a:rPr>
              <a:t>Exploratory Data Analysis </a:t>
            </a:r>
            <a:endParaRPr lang="en-US" sz="3600" dirty="0">
              <a:solidFill>
                <a:srgbClr val="76B9FF"/>
              </a:solidFill>
              <a:latin typeface="Roboto Slab" pitchFamily="34" charset="0"/>
              <a:ea typeface="Roboto Slab" pitchFamily="34" charset="-122"/>
              <a:cs typeface="Roboto Slab" pitchFamily="34" charset="-120"/>
            </a:endParaRPr>
          </a:p>
          <a:p>
            <a:pPr marL="0" indent="0">
              <a:lnSpc>
                <a:spcPts val="6075"/>
              </a:lnSpc>
              <a:buNone/>
            </a:pPr>
            <a:endParaRPr lang="en-US" sz="4860" dirty="0"/>
          </a:p>
        </p:txBody>
      </p:sp>
    </p:spTree>
    <p:extLst>
      <p:ext uri="{BB962C8B-B14F-4D97-AF65-F5344CB8AC3E}">
        <p14:creationId xmlns:p14="http://schemas.microsoft.com/office/powerpoint/2010/main" val="3469488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0603-6641-F186-125D-6517C472ED6A}"/>
            </a:ext>
          </a:extLst>
        </p:cNvPr>
        <p:cNvGrpSpPr/>
        <p:nvPr/>
      </p:nvGrpSpPr>
      <p:grpSpPr>
        <a:xfrm>
          <a:off x="0" y="0"/>
          <a:ext cx="0" cy="0"/>
          <a:chOff x="0" y="0"/>
          <a:chExt cx="0" cy="0"/>
        </a:xfrm>
      </p:grpSpPr>
      <p:sp>
        <p:nvSpPr>
          <p:cNvPr id="2" name="Text 2">
            <a:extLst>
              <a:ext uri="{FF2B5EF4-FFF2-40B4-BE49-F238E27FC236}">
                <a16:creationId xmlns:a16="http://schemas.microsoft.com/office/drawing/2014/main" id="{A195DFE5-2AA1-F674-5961-DE9A8CB5CD63}"/>
              </a:ext>
            </a:extLst>
          </p:cNvPr>
          <p:cNvSpPr/>
          <p:nvPr/>
        </p:nvSpPr>
        <p:spPr>
          <a:xfrm>
            <a:off x="1030134" y="731124"/>
            <a:ext cx="10314027" cy="771525"/>
          </a:xfrm>
          <a:prstGeom prst="rect">
            <a:avLst/>
          </a:prstGeom>
          <a:noFill/>
          <a:ln/>
        </p:spPr>
        <p:txBody>
          <a:bodyPr wrap="none" lIns="91440" tIns="45720" rIns="91440" bIns="45720" rtlCol="0" anchor="t"/>
          <a:lstStyle/>
          <a:p>
            <a:pPr>
              <a:lnSpc>
                <a:spcPts val="6075"/>
              </a:lnSpc>
            </a:pPr>
            <a:r>
              <a:rPr lang="en-US" sz="4850" dirty="0">
                <a:latin typeface="Roboto Slab"/>
                <a:ea typeface="Roboto Slab"/>
                <a:cs typeface="Roboto Slab"/>
              </a:rPr>
              <a:t>Feature Engineering: Extraction/Selection</a:t>
            </a:r>
            <a:endParaRPr lang="en-US" sz="4860" dirty="0"/>
          </a:p>
          <a:p>
            <a:pPr marL="0" indent="0">
              <a:lnSpc>
                <a:spcPts val="6075"/>
              </a:lnSpc>
              <a:buNone/>
            </a:pPr>
            <a:endParaRPr lang="en-US" sz="4860" dirty="0"/>
          </a:p>
        </p:txBody>
      </p:sp>
      <p:pic>
        <p:nvPicPr>
          <p:cNvPr id="5" name="Picture 4" descr="A screen shot of a computer program&#10;&#10;Description automatically generated">
            <a:extLst>
              <a:ext uri="{FF2B5EF4-FFF2-40B4-BE49-F238E27FC236}">
                <a16:creationId xmlns:a16="http://schemas.microsoft.com/office/drawing/2014/main" id="{7B492BA5-B786-B59B-19B0-3E5ECB8AFF56}"/>
              </a:ext>
            </a:extLst>
          </p:cNvPr>
          <p:cNvPicPr>
            <a:picLocks noChangeAspect="1"/>
          </p:cNvPicPr>
          <p:nvPr/>
        </p:nvPicPr>
        <p:blipFill>
          <a:blip r:embed="rId2"/>
          <a:stretch>
            <a:fillRect/>
          </a:stretch>
        </p:blipFill>
        <p:spPr>
          <a:xfrm>
            <a:off x="214953" y="1624418"/>
            <a:ext cx="7419843" cy="2639397"/>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7DA36A5A-C15F-B339-0B5A-6AF0B7E6DEE4}"/>
              </a:ext>
            </a:extLst>
          </p:cNvPr>
          <p:cNvPicPr>
            <a:picLocks noChangeAspect="1"/>
          </p:cNvPicPr>
          <p:nvPr/>
        </p:nvPicPr>
        <p:blipFill>
          <a:blip r:embed="rId3"/>
          <a:stretch>
            <a:fillRect/>
          </a:stretch>
        </p:blipFill>
        <p:spPr>
          <a:xfrm>
            <a:off x="4414376" y="3745161"/>
            <a:ext cx="10102671" cy="4312115"/>
          </a:xfrm>
          <a:prstGeom prst="rect">
            <a:avLst/>
          </a:prstGeom>
        </p:spPr>
      </p:pic>
    </p:spTree>
    <p:extLst>
      <p:ext uri="{BB962C8B-B14F-4D97-AF65-F5344CB8AC3E}">
        <p14:creationId xmlns:p14="http://schemas.microsoft.com/office/powerpoint/2010/main" val="306084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06F8B-A80F-D924-9ED8-F0D3FE7363FD}"/>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4794D484-1B29-B9F2-B5BF-7BF1FCC7E6F0}"/>
              </a:ext>
            </a:extLst>
          </p:cNvPr>
          <p:cNvSpPr/>
          <p:nvPr/>
        </p:nvSpPr>
        <p:spPr>
          <a:xfrm>
            <a:off x="0" y="0"/>
            <a:ext cx="14630400" cy="8775700"/>
          </a:xfrm>
          <a:prstGeom prst="rect">
            <a:avLst/>
          </a:prstGeom>
          <a:solidFill>
            <a:srgbClr val="202733"/>
          </a:solidFill>
          <a:ln/>
        </p:spPr>
        <p:txBody>
          <a:bodyPr/>
          <a:lstStyle/>
          <a:p>
            <a:endParaRPr lang="en-US"/>
          </a:p>
        </p:txBody>
      </p:sp>
      <p:sp>
        <p:nvSpPr>
          <p:cNvPr id="24" name="Text 21">
            <a:extLst>
              <a:ext uri="{FF2B5EF4-FFF2-40B4-BE49-F238E27FC236}">
                <a16:creationId xmlns:a16="http://schemas.microsoft.com/office/drawing/2014/main" id="{6FD34FA6-C131-B420-F239-94A5AA204339}"/>
              </a:ext>
            </a:extLst>
          </p:cNvPr>
          <p:cNvSpPr/>
          <p:nvPr/>
        </p:nvSpPr>
        <p:spPr>
          <a:xfrm>
            <a:off x="-2745463" y="9389705"/>
            <a:ext cx="156567" cy="270034"/>
          </a:xfrm>
          <a:prstGeom prst="rect">
            <a:avLst/>
          </a:prstGeom>
          <a:noFill/>
          <a:ln/>
        </p:spPr>
        <p:txBody>
          <a:bodyPr wrap="none" rtlCol="0" anchor="t"/>
          <a:lstStyle/>
          <a:p>
            <a:pPr marL="0" indent="0" algn="ctr">
              <a:lnSpc>
                <a:spcPts val="2126"/>
              </a:lnSpc>
              <a:buNone/>
            </a:pPr>
            <a:r>
              <a:rPr lang="en-US" sz="2126">
                <a:solidFill>
                  <a:srgbClr val="D6E5EF"/>
                </a:solidFill>
                <a:latin typeface="Roboto Slab" pitchFamily="34" charset="0"/>
                <a:ea typeface="Roboto Slab" pitchFamily="34" charset="-122"/>
                <a:cs typeface="Roboto Slab" pitchFamily="34" charset="-120"/>
              </a:rPr>
              <a:t>4</a:t>
            </a:r>
            <a:endParaRPr lang="en-US" sz="2126"/>
          </a:p>
        </p:txBody>
      </p:sp>
      <p:sp>
        <p:nvSpPr>
          <p:cNvPr id="2" name="Shape 0">
            <a:extLst>
              <a:ext uri="{FF2B5EF4-FFF2-40B4-BE49-F238E27FC236}">
                <a16:creationId xmlns:a16="http://schemas.microsoft.com/office/drawing/2014/main" id="{C250CC04-63F7-3953-C9B4-BCF0C1A6CB40}"/>
              </a:ext>
            </a:extLst>
          </p:cNvPr>
          <p:cNvSpPr/>
          <p:nvPr/>
        </p:nvSpPr>
        <p:spPr>
          <a:xfrm>
            <a:off x="0" y="0"/>
            <a:ext cx="14630400" cy="3098800"/>
          </a:xfrm>
          <a:prstGeom prst="rect">
            <a:avLst/>
          </a:prstGeom>
          <a:solidFill>
            <a:srgbClr val="171B21"/>
          </a:solidFill>
          <a:ln/>
        </p:spPr>
        <p:txBody>
          <a:bodyPr/>
          <a:lstStyle/>
          <a:p>
            <a:endParaRPr lang="en-US"/>
          </a:p>
        </p:txBody>
      </p:sp>
      <p:sp>
        <p:nvSpPr>
          <p:cNvPr id="30" name="TextBox 29">
            <a:extLst>
              <a:ext uri="{FF2B5EF4-FFF2-40B4-BE49-F238E27FC236}">
                <a16:creationId xmlns:a16="http://schemas.microsoft.com/office/drawing/2014/main" id="{FF46CCE2-ED28-7AA7-CD1E-747754ACE6ED}"/>
              </a:ext>
            </a:extLst>
          </p:cNvPr>
          <p:cNvSpPr txBox="1"/>
          <p:nvPr/>
        </p:nvSpPr>
        <p:spPr>
          <a:xfrm>
            <a:off x="213676" y="1069567"/>
            <a:ext cx="7419024" cy="1785104"/>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76B9FF"/>
                </a:solidFill>
                <a:latin typeface="Roboto Slab"/>
                <a:ea typeface="Roboto Slab"/>
                <a:cs typeface="Roboto Slab"/>
              </a:rPr>
              <a:t>What features are important to our data?</a:t>
            </a:r>
          </a:p>
          <a:p>
            <a:pPr marL="285750" indent="-285750">
              <a:buFont typeface="Arial" panose="020B0604020202020204" pitchFamily="34" charset="0"/>
              <a:buChar char="•"/>
            </a:pPr>
            <a:r>
              <a:rPr lang="en-US" sz="2000">
                <a:solidFill>
                  <a:srgbClr val="76B9FF"/>
                </a:solidFill>
                <a:latin typeface="Roboto Slab"/>
                <a:ea typeface="Roboto Slab"/>
                <a:cs typeface="Roboto Slab"/>
              </a:rPr>
              <a:t>Why are these features important to our data?</a:t>
            </a:r>
          </a:p>
          <a:p>
            <a:pPr marL="285750" indent="-285750">
              <a:buFont typeface="Arial" panose="020B0604020202020204" pitchFamily="34" charset="0"/>
              <a:buChar char="•"/>
            </a:pPr>
            <a:r>
              <a:rPr lang="en-US" sz="2000">
                <a:solidFill>
                  <a:srgbClr val="76B9FF"/>
                </a:solidFill>
                <a:latin typeface="Roboto Slab"/>
                <a:ea typeface="Roboto Slab"/>
                <a:cs typeface="Roboto Slab"/>
              </a:rPr>
              <a:t>How can we best model our data?</a:t>
            </a:r>
          </a:p>
          <a:p>
            <a:endParaRPr lang="en-US" sz="1400">
              <a:solidFill>
                <a:srgbClr val="76B9FF"/>
              </a:solidFill>
              <a:latin typeface="Roboto Slab"/>
              <a:ea typeface="Roboto Slab"/>
              <a:cs typeface="Roboto Slab"/>
            </a:endParaRPr>
          </a:p>
          <a:p>
            <a:endParaRPr lang="en-US">
              <a:solidFill>
                <a:srgbClr val="76B9FF"/>
              </a:solidFill>
              <a:latin typeface="Roboto Slab"/>
              <a:ea typeface="Roboto Slab"/>
              <a:cs typeface="Roboto Slab"/>
            </a:endParaRPr>
          </a:p>
          <a:p>
            <a:endParaRPr lang="en-US"/>
          </a:p>
        </p:txBody>
      </p:sp>
      <p:sp>
        <p:nvSpPr>
          <p:cNvPr id="5" name="Text 2">
            <a:extLst>
              <a:ext uri="{FF2B5EF4-FFF2-40B4-BE49-F238E27FC236}">
                <a16:creationId xmlns:a16="http://schemas.microsoft.com/office/drawing/2014/main" id="{4B3783D6-7386-05DB-DA12-F37F67B11942}"/>
              </a:ext>
            </a:extLst>
          </p:cNvPr>
          <p:cNvSpPr/>
          <p:nvPr/>
        </p:nvSpPr>
        <p:spPr>
          <a:xfrm>
            <a:off x="139700" y="91678"/>
            <a:ext cx="4114800" cy="1125141"/>
          </a:xfrm>
          <a:prstGeom prst="rect">
            <a:avLst/>
          </a:prstGeom>
          <a:noFill/>
          <a:ln/>
        </p:spPr>
        <p:txBody>
          <a:bodyPr wrap="square" lIns="91440" tIns="45720" rIns="91440" bIns="45720" rtlCol="0" anchor="t"/>
          <a:lstStyle/>
          <a:p>
            <a:pPr>
              <a:lnSpc>
                <a:spcPts val="4430"/>
              </a:lnSpc>
            </a:pPr>
            <a:r>
              <a:rPr lang="en-US" sz="3500">
                <a:solidFill>
                  <a:srgbClr val="76B9FF"/>
                </a:solidFill>
                <a:latin typeface="Roboto Slab"/>
                <a:ea typeface="Roboto Slab"/>
                <a:cs typeface="Roboto Slab"/>
              </a:rPr>
              <a:t>Model Selection</a:t>
            </a:r>
          </a:p>
        </p:txBody>
      </p:sp>
      <p:sp>
        <p:nvSpPr>
          <p:cNvPr id="4" name="Text 17">
            <a:extLst>
              <a:ext uri="{FF2B5EF4-FFF2-40B4-BE49-F238E27FC236}">
                <a16:creationId xmlns:a16="http://schemas.microsoft.com/office/drawing/2014/main" id="{1961A3EB-3787-9D69-F4E8-9B5F66D76A74}"/>
              </a:ext>
            </a:extLst>
          </p:cNvPr>
          <p:cNvSpPr/>
          <p:nvPr/>
        </p:nvSpPr>
        <p:spPr>
          <a:xfrm>
            <a:off x="7376636" y="4794409"/>
            <a:ext cx="2250400" cy="281226"/>
          </a:xfrm>
          <a:prstGeom prst="rect">
            <a:avLst/>
          </a:prstGeom>
          <a:noFill/>
          <a:ln/>
        </p:spPr>
        <p:txBody>
          <a:bodyPr wrap="none" rtlCol="0" anchor="t"/>
          <a:lstStyle/>
          <a:p>
            <a:pPr marL="0" indent="0" algn="l">
              <a:lnSpc>
                <a:spcPts val="2215"/>
              </a:lnSpc>
              <a:buNone/>
            </a:pPr>
            <a:endParaRPr lang="en-US" sz="1772">
              <a:solidFill>
                <a:srgbClr val="00B0F0"/>
              </a:solidFill>
            </a:endParaRPr>
          </a:p>
        </p:txBody>
      </p:sp>
      <p:sp>
        <p:nvSpPr>
          <p:cNvPr id="6" name="Google Shape;179;p39">
            <a:extLst>
              <a:ext uri="{FF2B5EF4-FFF2-40B4-BE49-F238E27FC236}">
                <a16:creationId xmlns:a16="http://schemas.microsoft.com/office/drawing/2014/main" id="{EE0AB493-9469-ED6D-13A6-522DD09CBF62}"/>
              </a:ext>
            </a:extLst>
          </p:cNvPr>
          <p:cNvSpPr txBox="1">
            <a:spLocks/>
          </p:cNvSpPr>
          <p:nvPr/>
        </p:nvSpPr>
        <p:spPr>
          <a:xfrm>
            <a:off x="1027374" y="3268540"/>
            <a:ext cx="2727600" cy="1077526"/>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US" sz="2800">
                <a:solidFill>
                  <a:srgbClr val="008AEE"/>
                </a:solidFill>
              </a:rPr>
              <a:t>AI expects data to be a matrix</a:t>
            </a:r>
          </a:p>
        </p:txBody>
      </p:sp>
      <p:sp>
        <p:nvSpPr>
          <p:cNvPr id="7" name="Google Shape;181;p39">
            <a:extLst>
              <a:ext uri="{FF2B5EF4-FFF2-40B4-BE49-F238E27FC236}">
                <a16:creationId xmlns:a16="http://schemas.microsoft.com/office/drawing/2014/main" id="{A5311406-2AE2-E87B-4400-0FC956ABE642}"/>
              </a:ext>
            </a:extLst>
          </p:cNvPr>
          <p:cNvSpPr txBox="1">
            <a:spLocks/>
          </p:cNvSpPr>
          <p:nvPr/>
        </p:nvSpPr>
        <p:spPr>
          <a:xfrm>
            <a:off x="6157318" y="3268540"/>
            <a:ext cx="2727600" cy="145319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US" sz="2800">
                <a:solidFill>
                  <a:srgbClr val="008AEE"/>
                </a:solidFill>
              </a:rPr>
              <a:t>Security data is an irregular structure</a:t>
            </a:r>
          </a:p>
        </p:txBody>
      </p:sp>
      <p:sp>
        <p:nvSpPr>
          <p:cNvPr id="8" name="Google Shape;180;p39">
            <a:extLst>
              <a:ext uri="{FF2B5EF4-FFF2-40B4-BE49-F238E27FC236}">
                <a16:creationId xmlns:a16="http://schemas.microsoft.com/office/drawing/2014/main" id="{5CF74F97-D1EF-028C-DA98-DA32927BE2F9}"/>
              </a:ext>
            </a:extLst>
          </p:cNvPr>
          <p:cNvSpPr txBox="1">
            <a:spLocks/>
          </p:cNvSpPr>
          <p:nvPr/>
        </p:nvSpPr>
        <p:spPr>
          <a:xfrm>
            <a:off x="10962006" y="3113777"/>
            <a:ext cx="2727600" cy="6054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US" sz="2800">
                <a:solidFill>
                  <a:srgbClr val="008AEE"/>
                </a:solidFill>
              </a:rPr>
              <a:t>Events in security data may not be independent</a:t>
            </a:r>
          </a:p>
        </p:txBody>
      </p:sp>
      <p:graphicFrame>
        <p:nvGraphicFramePr>
          <p:cNvPr id="9" name="Google Shape;184;p39">
            <a:extLst>
              <a:ext uri="{FF2B5EF4-FFF2-40B4-BE49-F238E27FC236}">
                <a16:creationId xmlns:a16="http://schemas.microsoft.com/office/drawing/2014/main" id="{26F9CAFF-6EEA-0C40-9CA0-72B3D53E8EF2}"/>
              </a:ext>
            </a:extLst>
          </p:cNvPr>
          <p:cNvGraphicFramePr/>
          <p:nvPr>
            <p:extLst>
              <p:ext uri="{D42A27DB-BD31-4B8C-83A1-F6EECF244321}">
                <p14:modId xmlns:p14="http://schemas.microsoft.com/office/powerpoint/2010/main" val="2167633767"/>
              </p:ext>
            </p:extLst>
          </p:nvPr>
        </p:nvGraphicFramePr>
        <p:xfrm>
          <a:off x="11067614" y="4721733"/>
          <a:ext cx="2516384" cy="3080887"/>
        </p:xfrm>
        <a:graphic>
          <a:graphicData uri="http://schemas.openxmlformats.org/drawingml/2006/table">
            <a:tbl>
              <a:tblPr bandRow="1" bandCol="1">
                <a:tableStyleId>{17292A2E-F333-43FB-9621-5CBBE7FDCDCB}</a:tableStyleId>
              </a:tblPr>
              <a:tblGrid>
                <a:gridCol w="372541">
                  <a:extLst>
                    <a:ext uri="{9D8B030D-6E8A-4147-A177-3AD203B41FA5}">
                      <a16:colId xmlns:a16="http://schemas.microsoft.com/office/drawing/2014/main" val="20000"/>
                    </a:ext>
                  </a:extLst>
                </a:gridCol>
                <a:gridCol w="520700">
                  <a:extLst>
                    <a:ext uri="{9D8B030D-6E8A-4147-A177-3AD203B41FA5}">
                      <a16:colId xmlns:a16="http://schemas.microsoft.com/office/drawing/2014/main" val="20001"/>
                    </a:ext>
                  </a:extLst>
                </a:gridCol>
                <a:gridCol w="492663">
                  <a:extLst>
                    <a:ext uri="{9D8B030D-6E8A-4147-A177-3AD203B41FA5}">
                      <a16:colId xmlns:a16="http://schemas.microsoft.com/office/drawing/2014/main" val="20002"/>
                    </a:ext>
                  </a:extLst>
                </a:gridCol>
                <a:gridCol w="565240">
                  <a:extLst>
                    <a:ext uri="{9D8B030D-6E8A-4147-A177-3AD203B41FA5}">
                      <a16:colId xmlns:a16="http://schemas.microsoft.com/office/drawing/2014/main" val="20003"/>
                    </a:ext>
                  </a:extLst>
                </a:gridCol>
                <a:gridCol w="565240">
                  <a:extLst>
                    <a:ext uri="{9D8B030D-6E8A-4147-A177-3AD203B41FA5}">
                      <a16:colId xmlns:a16="http://schemas.microsoft.com/office/drawing/2014/main" val="20004"/>
                    </a:ext>
                  </a:extLst>
                </a:gridCol>
              </a:tblGrid>
              <a:tr h="398458">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extLst>
                  <a:ext uri="{0D108BD9-81ED-4DB2-BD59-A6C34878D82A}">
                    <a16:rowId xmlns:a16="http://schemas.microsoft.com/office/drawing/2014/main" val="10000"/>
                  </a:ext>
                </a:extLst>
              </a:tr>
              <a:tr h="398458">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extLst>
                  <a:ext uri="{0D108BD9-81ED-4DB2-BD59-A6C34878D82A}">
                    <a16:rowId xmlns:a16="http://schemas.microsoft.com/office/drawing/2014/main" val="10001"/>
                  </a:ext>
                </a:extLst>
              </a:tr>
              <a:tr h="520717">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extLst>
                  <a:ext uri="{0D108BD9-81ED-4DB2-BD59-A6C34878D82A}">
                    <a16:rowId xmlns:a16="http://schemas.microsoft.com/office/drawing/2014/main" val="10002"/>
                  </a:ext>
                </a:extLst>
              </a:tr>
              <a:tr h="398458">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extLst>
                  <a:ext uri="{0D108BD9-81ED-4DB2-BD59-A6C34878D82A}">
                    <a16:rowId xmlns:a16="http://schemas.microsoft.com/office/drawing/2014/main" val="10003"/>
                  </a:ext>
                </a:extLst>
              </a:tr>
              <a:tr h="398458">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extLst>
                  <a:ext uri="{0D108BD9-81ED-4DB2-BD59-A6C34878D82A}">
                    <a16:rowId xmlns:a16="http://schemas.microsoft.com/office/drawing/2014/main" val="10004"/>
                  </a:ext>
                </a:extLst>
              </a:tr>
              <a:tr h="398458">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tc>
                  <a:txBody>
                    <a:bodyPr/>
                    <a:lstStyle/>
                    <a:p>
                      <a:pPr marL="0" lvl="0" indent="0" algn="l" rtl="0">
                        <a:spcBef>
                          <a:spcPts val="0"/>
                        </a:spcBef>
                        <a:spcAft>
                          <a:spcPts val="0"/>
                        </a:spcAft>
                        <a:buNone/>
                      </a:pPr>
                      <a:endParaRPr>
                        <a:highlight>
                          <a:srgbClr val="0000FF"/>
                        </a:highlight>
                      </a:endParaRPr>
                    </a:p>
                  </a:txBody>
                  <a:tcPr marL="91425" marR="91425" marT="91425" marB="91425"/>
                </a:tc>
                <a:extLst>
                  <a:ext uri="{0D108BD9-81ED-4DB2-BD59-A6C34878D82A}">
                    <a16:rowId xmlns:a16="http://schemas.microsoft.com/office/drawing/2014/main" val="10005"/>
                  </a:ext>
                </a:extLst>
              </a:tr>
            </a:tbl>
          </a:graphicData>
        </a:graphic>
      </p:graphicFrame>
      <p:cxnSp>
        <p:nvCxnSpPr>
          <p:cNvPr id="10" name="Google Shape;183;p39">
            <a:extLst>
              <a:ext uri="{FF2B5EF4-FFF2-40B4-BE49-F238E27FC236}">
                <a16:creationId xmlns:a16="http://schemas.microsoft.com/office/drawing/2014/main" id="{E5300184-1280-0A5E-B2BF-F64222EB0CE5}"/>
              </a:ext>
            </a:extLst>
          </p:cNvPr>
          <p:cNvCxnSpPr>
            <a:cxnSpLocks/>
          </p:cNvCxnSpPr>
          <p:nvPr/>
        </p:nvCxnSpPr>
        <p:spPr>
          <a:xfrm>
            <a:off x="6224450" y="6023360"/>
            <a:ext cx="2754241" cy="0"/>
          </a:xfrm>
          <a:prstGeom prst="straightConnector1">
            <a:avLst/>
          </a:prstGeom>
          <a:noFill/>
          <a:ln w="76200" cap="flat" cmpd="sng">
            <a:solidFill>
              <a:schemeClr val="accent4"/>
            </a:solidFill>
            <a:prstDash val="solid"/>
            <a:round/>
            <a:headEnd type="none" w="med" len="med"/>
            <a:tailEnd type="triangle" w="med" len="med"/>
          </a:ln>
        </p:spPr>
      </p:cxnSp>
      <p:pic>
        <p:nvPicPr>
          <p:cNvPr id="11" name="Picture 10" descr="A white background with black text&#10;&#10;Description automatically generated">
            <a:extLst>
              <a:ext uri="{FF2B5EF4-FFF2-40B4-BE49-F238E27FC236}">
                <a16:creationId xmlns:a16="http://schemas.microsoft.com/office/drawing/2014/main" id="{B49EC285-4FAC-C03D-957F-5B20CF3B19EF}"/>
              </a:ext>
            </a:extLst>
          </p:cNvPr>
          <p:cNvPicPr>
            <a:picLocks noChangeAspect="1"/>
          </p:cNvPicPr>
          <p:nvPr/>
        </p:nvPicPr>
        <p:blipFill>
          <a:blip r:embed="rId3"/>
          <a:stretch>
            <a:fillRect/>
          </a:stretch>
        </p:blipFill>
        <p:spPr>
          <a:xfrm>
            <a:off x="612940" y="4524459"/>
            <a:ext cx="4302433" cy="220378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D047D259-7190-DD53-9C32-425FCC654721}"/>
              </a:ext>
            </a:extLst>
          </p:cNvPr>
          <p:cNvPicPr>
            <a:picLocks noChangeAspect="1"/>
          </p:cNvPicPr>
          <p:nvPr/>
        </p:nvPicPr>
        <p:blipFill>
          <a:blip r:embed="rId4"/>
          <a:stretch>
            <a:fillRect/>
          </a:stretch>
        </p:blipFill>
        <p:spPr>
          <a:xfrm>
            <a:off x="4690793" y="7196252"/>
            <a:ext cx="5862335" cy="1362810"/>
          </a:xfrm>
          <a:prstGeom prst="rect">
            <a:avLst/>
          </a:prstGeom>
        </p:spPr>
      </p:pic>
    </p:spTree>
    <p:extLst>
      <p:ext uri="{BB962C8B-B14F-4D97-AF65-F5344CB8AC3E}">
        <p14:creationId xmlns:p14="http://schemas.microsoft.com/office/powerpoint/2010/main" val="20625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7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8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0">
            <a:extLst>
              <a:ext uri="{FF2B5EF4-FFF2-40B4-BE49-F238E27FC236}">
                <a16:creationId xmlns:a16="http://schemas.microsoft.com/office/drawing/2014/main" id="{6A2BD7E9-AF9C-908C-C57C-4A977002D376}"/>
              </a:ext>
            </a:extLst>
          </p:cNvPr>
          <p:cNvSpPr/>
          <p:nvPr/>
        </p:nvSpPr>
        <p:spPr>
          <a:xfrm>
            <a:off x="0" y="8277"/>
            <a:ext cx="14630400" cy="8140700"/>
          </a:xfrm>
          <a:prstGeom prst="rect">
            <a:avLst/>
          </a:prstGeom>
          <a:solidFill>
            <a:srgbClr val="171B21"/>
          </a:solidFill>
          <a:ln/>
        </p:spPr>
        <p:txBody>
          <a:bodyPr/>
          <a:lstStyle/>
          <a:p>
            <a:endParaRPr lang="en-US" dirty="0">
              <a:solidFill>
                <a:srgbClr val="008AEE"/>
              </a:solidFill>
            </a:endParaRPr>
          </a:p>
        </p:txBody>
      </p:sp>
      <p:sp>
        <p:nvSpPr>
          <p:cNvPr id="4" name="Text 17">
            <a:extLst>
              <a:ext uri="{FF2B5EF4-FFF2-40B4-BE49-F238E27FC236}">
                <a16:creationId xmlns:a16="http://schemas.microsoft.com/office/drawing/2014/main" id="{EDDD72EA-A816-4D22-598D-2AB196B50C26}"/>
              </a:ext>
            </a:extLst>
          </p:cNvPr>
          <p:cNvSpPr/>
          <p:nvPr/>
        </p:nvSpPr>
        <p:spPr>
          <a:xfrm>
            <a:off x="7376636" y="4794409"/>
            <a:ext cx="2250400" cy="281226"/>
          </a:xfrm>
          <a:prstGeom prst="rect">
            <a:avLst/>
          </a:prstGeom>
          <a:noFill/>
          <a:ln/>
        </p:spPr>
        <p:txBody>
          <a:bodyPr wrap="none" rtlCol="0" anchor="t"/>
          <a:lstStyle/>
          <a:p>
            <a:pPr marL="0" indent="0" algn="l">
              <a:lnSpc>
                <a:spcPts val="2215"/>
              </a:lnSpc>
              <a:buNone/>
            </a:pPr>
            <a:endParaRPr lang="en-US" sz="1772">
              <a:solidFill>
                <a:srgbClr val="008AEE"/>
              </a:solidFill>
            </a:endParaRPr>
          </a:p>
        </p:txBody>
      </p:sp>
      <p:sp>
        <p:nvSpPr>
          <p:cNvPr id="5" name="Text 2">
            <a:extLst>
              <a:ext uri="{FF2B5EF4-FFF2-40B4-BE49-F238E27FC236}">
                <a16:creationId xmlns:a16="http://schemas.microsoft.com/office/drawing/2014/main" id="{A7C36E6F-EAC1-4325-BC4F-335C7B400B15}"/>
              </a:ext>
            </a:extLst>
          </p:cNvPr>
          <p:cNvSpPr/>
          <p:nvPr/>
        </p:nvSpPr>
        <p:spPr>
          <a:xfrm>
            <a:off x="1070514" y="281646"/>
            <a:ext cx="10314027" cy="771525"/>
          </a:xfrm>
          <a:prstGeom prst="rect">
            <a:avLst/>
          </a:prstGeom>
          <a:noFill/>
          <a:ln/>
        </p:spPr>
        <p:txBody>
          <a:bodyPr wrap="none" rtlCol="0" anchor="t"/>
          <a:lstStyle/>
          <a:p>
            <a:pPr marL="0" indent="0">
              <a:lnSpc>
                <a:spcPts val="6075"/>
              </a:lnSpc>
              <a:buNone/>
            </a:pPr>
            <a:r>
              <a:rPr lang="en-US" sz="4860">
                <a:solidFill>
                  <a:srgbClr val="008AEE"/>
                </a:solidFill>
                <a:latin typeface="Roboto Slab" pitchFamily="34" charset="0"/>
                <a:ea typeface="Roboto Slab" pitchFamily="34" charset="-122"/>
                <a:cs typeface="Roboto Slab" pitchFamily="34" charset="-120"/>
              </a:rPr>
              <a:t>Model Selection</a:t>
            </a:r>
          </a:p>
          <a:p>
            <a:pPr marL="0" indent="0">
              <a:lnSpc>
                <a:spcPts val="6075"/>
              </a:lnSpc>
              <a:buNone/>
            </a:pPr>
            <a:endParaRPr lang="en-US" sz="4860">
              <a:solidFill>
                <a:srgbClr val="008AEE"/>
              </a:solidFill>
            </a:endParaRPr>
          </a:p>
        </p:txBody>
      </p:sp>
      <p:sp>
        <p:nvSpPr>
          <p:cNvPr id="2" name="Google Shape;194;p39">
            <a:extLst>
              <a:ext uri="{FF2B5EF4-FFF2-40B4-BE49-F238E27FC236}">
                <a16:creationId xmlns:a16="http://schemas.microsoft.com/office/drawing/2014/main" id="{0825EDA8-0FEA-365C-3422-FF5A24881D0B}"/>
              </a:ext>
            </a:extLst>
          </p:cNvPr>
          <p:cNvSpPr txBox="1"/>
          <p:nvPr/>
        </p:nvSpPr>
        <p:spPr>
          <a:xfrm>
            <a:off x="10682787" y="884219"/>
            <a:ext cx="3170978" cy="3278889"/>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8AEE"/>
                </a:solidFill>
                <a:latin typeface="Montserrat"/>
                <a:ea typeface="Montserrat"/>
                <a:cs typeface="Montserrat"/>
                <a:sym typeface="Montserrat"/>
              </a:rPr>
              <a:t>ML</a:t>
            </a:r>
            <a:r>
              <a:rPr lang="en" sz="1800">
                <a:solidFill>
                  <a:srgbClr val="008AEE"/>
                </a:solidFill>
                <a:latin typeface="Montserrat"/>
                <a:ea typeface="Montserrat"/>
                <a:cs typeface="Montserrat"/>
                <a:sym typeface="Montserrat"/>
              </a:rPr>
              <a:t> when Output is:</a:t>
            </a:r>
            <a:endParaRPr sz="1800">
              <a:solidFill>
                <a:srgbClr val="008AEE"/>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a:solidFill>
                  <a:srgbClr val="008AEE"/>
                </a:solidFill>
                <a:latin typeface="Montserrat"/>
                <a:ea typeface="Montserrat"/>
                <a:cs typeface="Montserrat"/>
                <a:sym typeface="Montserrat"/>
              </a:rPr>
              <a:t>Number</a:t>
            </a:r>
            <a:endParaRPr sz="1800">
              <a:solidFill>
                <a:srgbClr val="008AEE"/>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a:solidFill>
                  <a:srgbClr val="008AEE"/>
                </a:solidFill>
                <a:latin typeface="Montserrat"/>
                <a:ea typeface="Montserrat"/>
                <a:cs typeface="Montserrat"/>
                <a:sym typeface="Montserrat"/>
              </a:rPr>
              <a:t>Discrete</a:t>
            </a:r>
            <a:endParaRPr sz="1800">
              <a:solidFill>
                <a:srgbClr val="008AEE"/>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a:solidFill>
                  <a:srgbClr val="008AEE"/>
                </a:solidFill>
                <a:latin typeface="Montserrat"/>
                <a:ea typeface="Montserrat"/>
                <a:cs typeface="Montserrat"/>
                <a:sym typeface="Montserrat"/>
              </a:rPr>
              <a:t>Class</a:t>
            </a:r>
            <a:endParaRPr sz="1800">
              <a:solidFill>
                <a:srgbClr val="008AEE"/>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a:solidFill>
                  <a:srgbClr val="008AEE"/>
                </a:solidFill>
                <a:latin typeface="Montserrat"/>
                <a:ea typeface="Montserrat"/>
                <a:cs typeface="Montserrat"/>
                <a:sym typeface="Montserrat"/>
              </a:rPr>
              <a:t>Probability</a:t>
            </a:r>
            <a:endParaRPr sz="1800">
              <a:solidFill>
                <a:srgbClr val="008AEE"/>
              </a:solidFill>
              <a:latin typeface="Montserrat"/>
              <a:ea typeface="Montserrat"/>
              <a:cs typeface="Montserrat"/>
              <a:sym typeface="Montserrat"/>
            </a:endParaRPr>
          </a:p>
          <a:p>
            <a:pPr marL="0" lvl="0" indent="0" algn="l" rtl="0">
              <a:spcBef>
                <a:spcPts val="0"/>
              </a:spcBef>
              <a:spcAft>
                <a:spcPts val="0"/>
              </a:spcAft>
              <a:buNone/>
            </a:pPr>
            <a:endParaRPr sz="1800">
              <a:solidFill>
                <a:srgbClr val="008AEE"/>
              </a:solidFill>
              <a:latin typeface="Montserrat"/>
              <a:ea typeface="Montserrat"/>
              <a:cs typeface="Montserrat"/>
              <a:sym typeface="Montserrat"/>
            </a:endParaRPr>
          </a:p>
          <a:p>
            <a:pPr marL="0" lvl="0" indent="0" algn="l" rtl="0">
              <a:spcBef>
                <a:spcPts val="0"/>
              </a:spcBef>
              <a:spcAft>
                <a:spcPts val="0"/>
              </a:spcAft>
              <a:buNone/>
            </a:pPr>
            <a:r>
              <a:rPr lang="en" sz="1800">
                <a:solidFill>
                  <a:srgbClr val="008AEE"/>
                </a:solidFill>
                <a:latin typeface="Montserrat"/>
                <a:ea typeface="Montserrat"/>
                <a:cs typeface="Montserrat"/>
                <a:sym typeface="Montserrat"/>
              </a:rPr>
              <a:t>LLM when Output is :</a:t>
            </a:r>
            <a:endParaRPr sz="1800">
              <a:solidFill>
                <a:srgbClr val="008AEE"/>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a:solidFill>
                  <a:srgbClr val="008AEE"/>
                </a:solidFill>
                <a:latin typeface="Montserrat"/>
                <a:ea typeface="Montserrat"/>
                <a:cs typeface="Montserrat"/>
                <a:sym typeface="Montserrat"/>
              </a:rPr>
              <a:t>Natural language</a:t>
            </a:r>
            <a:endParaRPr sz="1800">
              <a:solidFill>
                <a:srgbClr val="008AEE"/>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a:solidFill>
                  <a:srgbClr val="008AEE"/>
                </a:solidFill>
                <a:latin typeface="Montserrat"/>
                <a:ea typeface="Montserrat"/>
                <a:cs typeface="Montserrat"/>
                <a:sym typeface="Montserrat"/>
              </a:rPr>
              <a:t>Image</a:t>
            </a:r>
            <a:endParaRPr sz="1800">
              <a:solidFill>
                <a:srgbClr val="008AEE"/>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a:solidFill>
                  <a:srgbClr val="008AEE"/>
                </a:solidFill>
                <a:latin typeface="Montserrat"/>
                <a:ea typeface="Montserrat"/>
                <a:cs typeface="Montserrat"/>
                <a:sym typeface="Montserrat"/>
              </a:rPr>
              <a:t>Audio</a:t>
            </a:r>
            <a:endParaRPr sz="1800">
              <a:solidFill>
                <a:srgbClr val="008AEE"/>
              </a:solidFill>
              <a:latin typeface="Montserrat"/>
              <a:ea typeface="Montserrat"/>
              <a:cs typeface="Montserrat"/>
              <a:sym typeface="Montserrat"/>
            </a:endParaRPr>
          </a:p>
        </p:txBody>
      </p:sp>
      <p:sp>
        <p:nvSpPr>
          <p:cNvPr id="3" name="Google Shape;192;p39">
            <a:extLst>
              <a:ext uri="{FF2B5EF4-FFF2-40B4-BE49-F238E27FC236}">
                <a16:creationId xmlns:a16="http://schemas.microsoft.com/office/drawing/2014/main" id="{4C4227C2-7B54-60BA-23E7-32C9917F1675}"/>
              </a:ext>
            </a:extLst>
          </p:cNvPr>
          <p:cNvSpPr/>
          <p:nvPr/>
        </p:nvSpPr>
        <p:spPr>
          <a:xfrm>
            <a:off x="1231819" y="1527937"/>
            <a:ext cx="1289699" cy="1742521"/>
          </a:xfrm>
          <a:prstGeom prst="can">
            <a:avLst>
              <a:gd name="adj" fmla="val 25000"/>
            </a:avLst>
          </a:prstGeom>
          <a:solidFill>
            <a:schemeClr val="accent1">
              <a:lumMod val="75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8AEE"/>
                </a:solidFill>
                <a:latin typeface="Montserrat"/>
                <a:ea typeface="Montserrat"/>
                <a:cs typeface="Montserrat"/>
                <a:sym typeface="Montserrat"/>
              </a:rPr>
              <a:t>Input</a:t>
            </a:r>
            <a:endParaRPr b="1">
              <a:solidFill>
                <a:srgbClr val="008AEE"/>
              </a:solidFill>
              <a:latin typeface="Montserrat"/>
              <a:ea typeface="Montserrat"/>
              <a:cs typeface="Montserrat"/>
              <a:sym typeface="Montserrat"/>
            </a:endParaRPr>
          </a:p>
        </p:txBody>
      </p:sp>
      <p:cxnSp>
        <p:nvCxnSpPr>
          <p:cNvPr id="12" name="Google Shape;195;p39">
            <a:extLst>
              <a:ext uri="{FF2B5EF4-FFF2-40B4-BE49-F238E27FC236}">
                <a16:creationId xmlns:a16="http://schemas.microsoft.com/office/drawing/2014/main" id="{03FE4F81-6E4B-E275-553D-863EDC05C026}"/>
              </a:ext>
            </a:extLst>
          </p:cNvPr>
          <p:cNvCxnSpPr/>
          <p:nvPr/>
        </p:nvCxnSpPr>
        <p:spPr>
          <a:xfrm>
            <a:off x="2858100" y="2390973"/>
            <a:ext cx="1829100" cy="0"/>
          </a:xfrm>
          <a:prstGeom prst="straightConnector1">
            <a:avLst/>
          </a:pr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3" name="Google Shape;193;p39">
            <a:extLst>
              <a:ext uri="{FF2B5EF4-FFF2-40B4-BE49-F238E27FC236}">
                <a16:creationId xmlns:a16="http://schemas.microsoft.com/office/drawing/2014/main" id="{F7B70F3D-2D73-B7CA-7D3C-1E9E872CFFB9}"/>
              </a:ext>
            </a:extLst>
          </p:cNvPr>
          <p:cNvSpPr/>
          <p:nvPr/>
        </p:nvSpPr>
        <p:spPr>
          <a:xfrm>
            <a:off x="5721919" y="1011612"/>
            <a:ext cx="1829100" cy="2552937"/>
          </a:xfrm>
          <a:prstGeom prst="roundRect">
            <a:avLst>
              <a:gd name="adj" fmla="val 16667"/>
            </a:avLst>
          </a:prstGeom>
          <a:solidFill>
            <a:schemeClr val="accent1">
              <a:lumMod val="75000"/>
            </a:schemeClr>
          </a:solidFill>
          <a:ln w="28575"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008AEE"/>
                </a:solidFill>
                <a:latin typeface="Montserrat"/>
                <a:ea typeface="Montserrat"/>
                <a:cs typeface="Montserrat"/>
                <a:sym typeface="Montserrat"/>
              </a:rPr>
              <a:t>ML System</a:t>
            </a:r>
            <a:endParaRPr sz="2100" b="1">
              <a:solidFill>
                <a:srgbClr val="008AEE"/>
              </a:solidFill>
              <a:latin typeface="Montserrat"/>
              <a:ea typeface="Montserrat"/>
              <a:cs typeface="Montserrat"/>
              <a:sym typeface="Montserrat"/>
            </a:endParaRPr>
          </a:p>
        </p:txBody>
      </p:sp>
      <p:cxnSp>
        <p:nvCxnSpPr>
          <p:cNvPr id="14" name="Google Shape;196;p39">
            <a:extLst>
              <a:ext uri="{FF2B5EF4-FFF2-40B4-BE49-F238E27FC236}">
                <a16:creationId xmlns:a16="http://schemas.microsoft.com/office/drawing/2014/main" id="{70706DDB-220A-B429-0BD9-BAC626A2A6B2}"/>
              </a:ext>
            </a:extLst>
          </p:cNvPr>
          <p:cNvCxnSpPr>
            <a:cxnSpLocks/>
          </p:cNvCxnSpPr>
          <p:nvPr/>
        </p:nvCxnSpPr>
        <p:spPr>
          <a:xfrm>
            <a:off x="8169878" y="2267871"/>
            <a:ext cx="1993381" cy="0"/>
          </a:xfrm>
          <a:prstGeom prst="straightConnector1">
            <a:avLst/>
          </a:pr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0" name="Google Shape;231;p47">
            <a:extLst>
              <a:ext uri="{FF2B5EF4-FFF2-40B4-BE49-F238E27FC236}">
                <a16:creationId xmlns:a16="http://schemas.microsoft.com/office/drawing/2014/main" id="{B29E69ED-7377-FB37-A74D-7AC860EA2614}"/>
              </a:ext>
            </a:extLst>
          </p:cNvPr>
          <p:cNvPicPr preferRelativeResize="0"/>
          <p:nvPr/>
        </p:nvPicPr>
        <p:blipFill>
          <a:blip r:embed="rId2">
            <a:alphaModFix/>
          </a:blip>
          <a:stretch>
            <a:fillRect/>
          </a:stretch>
        </p:blipFill>
        <p:spPr>
          <a:xfrm>
            <a:off x="1070514" y="3841359"/>
            <a:ext cx="6985418" cy="3994535"/>
          </a:xfrm>
          <a:prstGeom prst="rect">
            <a:avLst/>
          </a:prstGeom>
          <a:noFill/>
          <a:ln>
            <a:noFill/>
          </a:ln>
        </p:spPr>
      </p:pic>
      <p:sp>
        <p:nvSpPr>
          <p:cNvPr id="8" name="TextBox 7">
            <a:extLst>
              <a:ext uri="{FF2B5EF4-FFF2-40B4-BE49-F238E27FC236}">
                <a16:creationId xmlns:a16="http://schemas.microsoft.com/office/drawing/2014/main" id="{41C8C5D4-50D8-28C4-7446-36DBBCEECEE6}"/>
              </a:ext>
            </a:extLst>
          </p:cNvPr>
          <p:cNvSpPr txBox="1"/>
          <p:nvPr/>
        </p:nvSpPr>
        <p:spPr>
          <a:xfrm>
            <a:off x="8836773" y="4280092"/>
            <a:ext cx="5012786" cy="3508653"/>
          </a:xfrm>
          <a:prstGeom prst="rect">
            <a:avLst/>
          </a:prstGeom>
          <a:noFill/>
        </p:spPr>
        <p:txBody>
          <a:bodyPr wrap="square" rtlCol="0">
            <a:spAutoFit/>
          </a:bodyPr>
          <a:lstStyle/>
          <a:p>
            <a:r>
              <a:rPr lang="en-US" dirty="0">
                <a:solidFill>
                  <a:srgbClr val="008AEE"/>
                </a:solidFill>
              </a:rPr>
              <a:t>Isolation Forest is an unsupervised machine learning algorithm for anomaly detection. This algorithm leverages an ensemble of decision trees, much like a random forest, to make its predictions. By averaging the results from multiple trees, Isolation Forest assigns a robust anomaly score to each data point, ensuring a more reliable detection of outliers.</a:t>
            </a:r>
          </a:p>
          <a:p>
            <a:endParaRPr lang="en-US" dirty="0">
              <a:solidFill>
                <a:srgbClr val="008AEE"/>
              </a:solidFill>
            </a:endParaRPr>
          </a:p>
          <a:p>
            <a:r>
              <a:rPr lang="en-US" sz="1200" dirty="0">
                <a:solidFill>
                  <a:srgbClr val="008AEE"/>
                </a:solidFill>
              </a:rPr>
              <a:t>Source: F. T. Liu, K. M. Ting and Z. -H. Zhou, "Isolation Forest," 2008 Eighth IEEE International Conference on Data Mining, Pisa, Italy, 2008, pp. 413-422, </a:t>
            </a:r>
            <a:r>
              <a:rPr lang="en-US" sz="1200" dirty="0" err="1">
                <a:solidFill>
                  <a:srgbClr val="008AEE"/>
                </a:solidFill>
              </a:rPr>
              <a:t>doi</a:t>
            </a:r>
            <a:r>
              <a:rPr lang="en-US" sz="1200" dirty="0">
                <a:solidFill>
                  <a:srgbClr val="008AEE"/>
                </a:solidFill>
              </a:rPr>
              <a:t>: 10.1109/ICDM.2008.17.</a:t>
            </a:r>
            <a:endParaRPr lang="en-US" sz="1200" dirty="0">
              <a:solidFill>
                <a:srgbClr val="008AEE"/>
              </a:solidFill>
              <a:ea typeface="Calibri"/>
              <a:cs typeface="Calibri"/>
            </a:endParaRPr>
          </a:p>
          <a:p>
            <a:endParaRPr lang="en-US" dirty="0">
              <a:solidFill>
                <a:srgbClr val="008AEE"/>
              </a:solidFill>
            </a:endParaRPr>
          </a:p>
        </p:txBody>
      </p:sp>
    </p:spTree>
    <p:extLst>
      <p:ext uri="{BB962C8B-B14F-4D97-AF65-F5344CB8AC3E}">
        <p14:creationId xmlns:p14="http://schemas.microsoft.com/office/powerpoint/2010/main" val="91776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982F7-4A4D-F73F-DD70-579DDC675410}"/>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D179925A-642E-75A0-0230-E24EA99D1D36}"/>
              </a:ext>
            </a:extLst>
          </p:cNvPr>
          <p:cNvSpPr/>
          <p:nvPr/>
        </p:nvSpPr>
        <p:spPr>
          <a:xfrm>
            <a:off x="0" y="17799"/>
            <a:ext cx="14630400" cy="8412956"/>
          </a:xfrm>
          <a:prstGeom prst="rect">
            <a:avLst/>
          </a:prstGeom>
          <a:solidFill>
            <a:srgbClr val="171B21"/>
          </a:solidFill>
          <a:ln/>
        </p:spPr>
        <p:txBody>
          <a:bodyPr/>
          <a:lstStyle/>
          <a:p>
            <a:endParaRPr lang="en-US"/>
          </a:p>
        </p:txBody>
      </p:sp>
      <p:sp>
        <p:nvSpPr>
          <p:cNvPr id="3" name="Shape 1">
            <a:extLst>
              <a:ext uri="{FF2B5EF4-FFF2-40B4-BE49-F238E27FC236}">
                <a16:creationId xmlns:a16="http://schemas.microsoft.com/office/drawing/2014/main" id="{3D4E95E7-8001-5942-2A64-D7F4B0E780FB}"/>
              </a:ext>
            </a:extLst>
          </p:cNvPr>
          <p:cNvSpPr/>
          <p:nvPr/>
        </p:nvSpPr>
        <p:spPr>
          <a:xfrm>
            <a:off x="5422900" y="0"/>
            <a:ext cx="9067800" cy="8407400"/>
          </a:xfrm>
          <a:prstGeom prst="rect">
            <a:avLst/>
          </a:prstGeom>
          <a:solidFill>
            <a:srgbClr val="202733"/>
          </a:solidFill>
          <a:ln/>
        </p:spPr>
        <p:txBody>
          <a:bodyPr/>
          <a:lstStyle/>
          <a:p>
            <a:endParaRPr lang="en-US"/>
          </a:p>
        </p:txBody>
      </p:sp>
      <p:sp>
        <p:nvSpPr>
          <p:cNvPr id="5" name="Text 2">
            <a:extLst>
              <a:ext uri="{FF2B5EF4-FFF2-40B4-BE49-F238E27FC236}">
                <a16:creationId xmlns:a16="http://schemas.microsoft.com/office/drawing/2014/main" id="{D8012BCC-7E78-DDC3-D5F0-8FD713B5B8F7}"/>
              </a:ext>
            </a:extLst>
          </p:cNvPr>
          <p:cNvSpPr/>
          <p:nvPr/>
        </p:nvSpPr>
        <p:spPr>
          <a:xfrm>
            <a:off x="139700" y="91678"/>
            <a:ext cx="7883842" cy="1125141"/>
          </a:xfrm>
          <a:prstGeom prst="rect">
            <a:avLst/>
          </a:prstGeom>
          <a:noFill/>
          <a:ln/>
        </p:spPr>
        <p:txBody>
          <a:bodyPr wrap="square" lIns="91440" tIns="45720" rIns="91440" bIns="45720" rtlCol="0" anchor="t"/>
          <a:lstStyle/>
          <a:p>
            <a:pPr>
              <a:lnSpc>
                <a:spcPts val="4430"/>
              </a:lnSpc>
            </a:pPr>
            <a:r>
              <a:rPr lang="en-US" sz="3500">
                <a:solidFill>
                  <a:srgbClr val="76B9FF"/>
                </a:solidFill>
                <a:latin typeface="Roboto Slab"/>
                <a:ea typeface="Roboto Slab"/>
                <a:cs typeface="Roboto Slab"/>
              </a:rPr>
              <a:t>Training and Validation</a:t>
            </a:r>
          </a:p>
        </p:txBody>
      </p:sp>
      <p:sp>
        <p:nvSpPr>
          <p:cNvPr id="24" name="Text 21">
            <a:extLst>
              <a:ext uri="{FF2B5EF4-FFF2-40B4-BE49-F238E27FC236}">
                <a16:creationId xmlns:a16="http://schemas.microsoft.com/office/drawing/2014/main" id="{8D4DB51C-7CCB-9E04-3595-210DF0CFD08F}"/>
              </a:ext>
            </a:extLst>
          </p:cNvPr>
          <p:cNvSpPr/>
          <p:nvPr/>
        </p:nvSpPr>
        <p:spPr>
          <a:xfrm>
            <a:off x="-2745463" y="9389705"/>
            <a:ext cx="156567" cy="270034"/>
          </a:xfrm>
          <a:prstGeom prst="rect">
            <a:avLst/>
          </a:prstGeom>
          <a:noFill/>
          <a:ln/>
        </p:spPr>
        <p:txBody>
          <a:bodyPr wrap="none" rtlCol="0" anchor="t"/>
          <a:lstStyle/>
          <a:p>
            <a:pPr marL="0" indent="0" algn="ctr">
              <a:lnSpc>
                <a:spcPts val="2126"/>
              </a:lnSpc>
              <a:buNone/>
            </a:pPr>
            <a:r>
              <a:rPr lang="en-US" sz="2126">
                <a:solidFill>
                  <a:srgbClr val="D6E5EF"/>
                </a:solidFill>
                <a:latin typeface="Roboto Slab" pitchFamily="34" charset="0"/>
                <a:ea typeface="Roboto Slab" pitchFamily="34" charset="-122"/>
                <a:cs typeface="Roboto Slab" pitchFamily="34" charset="-120"/>
              </a:rPr>
              <a:t>4</a:t>
            </a:r>
            <a:endParaRPr lang="en-US" sz="2126"/>
          </a:p>
        </p:txBody>
      </p:sp>
      <p:sp>
        <p:nvSpPr>
          <p:cNvPr id="30" name="TextBox 29">
            <a:extLst>
              <a:ext uri="{FF2B5EF4-FFF2-40B4-BE49-F238E27FC236}">
                <a16:creationId xmlns:a16="http://schemas.microsoft.com/office/drawing/2014/main" id="{96428089-5C69-638B-9485-6897F537A7D8}"/>
              </a:ext>
            </a:extLst>
          </p:cNvPr>
          <p:cNvSpPr txBox="1"/>
          <p:nvPr/>
        </p:nvSpPr>
        <p:spPr>
          <a:xfrm>
            <a:off x="213676" y="1069567"/>
            <a:ext cx="5209224" cy="6801862"/>
          </a:xfrm>
          <a:prstGeom prst="rect">
            <a:avLst/>
          </a:prstGeom>
          <a:noFill/>
        </p:spPr>
        <p:txBody>
          <a:bodyPr wrap="square" rtlCol="0">
            <a:spAutoFit/>
          </a:bodyPr>
          <a:lstStyle/>
          <a:p>
            <a:r>
              <a:rPr lang="en-US" sz="1800" b="1">
                <a:solidFill>
                  <a:srgbClr val="76B9FF"/>
                </a:solidFill>
                <a:latin typeface="Roboto Slab"/>
                <a:ea typeface="Roboto Slab"/>
                <a:cs typeface="Roboto Slab"/>
              </a:rPr>
              <a:t>Data Quality Drives Model Accuracy</a:t>
            </a:r>
            <a:r>
              <a:rPr lang="en-US" sz="1800">
                <a:solidFill>
                  <a:srgbClr val="76B9FF"/>
                </a:solidFill>
                <a:latin typeface="Roboto Slab"/>
                <a:ea typeface="Roboto Slab"/>
                <a:cs typeface="Roboto Slab"/>
              </a:rPr>
              <a:t>: </a:t>
            </a:r>
            <a:r>
              <a:rPr lang="en-US" sz="1600">
                <a:solidFill>
                  <a:srgbClr val="76B9FF"/>
                </a:solidFill>
                <a:latin typeface="Roboto Slab"/>
                <a:ea typeface="Roboto Slab"/>
                <a:cs typeface="Roboto Slab"/>
              </a:rPr>
              <a:t>High-quality, relevant, and clean data ensures that the machine learning model can accurately detect anomalies and threats in a cybersecurity context.</a:t>
            </a:r>
          </a:p>
          <a:p>
            <a:endParaRPr lang="en-US" sz="1800">
              <a:solidFill>
                <a:srgbClr val="76B9FF"/>
              </a:solidFill>
              <a:latin typeface="Roboto Slab"/>
              <a:ea typeface="Roboto Slab"/>
              <a:cs typeface="Roboto Slab"/>
            </a:endParaRPr>
          </a:p>
          <a:p>
            <a:endParaRPr lang="en-US" sz="1800">
              <a:solidFill>
                <a:srgbClr val="76B9FF"/>
              </a:solidFill>
              <a:latin typeface="Roboto Slab"/>
              <a:ea typeface="Roboto Slab"/>
              <a:cs typeface="Roboto Slab"/>
            </a:endParaRPr>
          </a:p>
          <a:p>
            <a:r>
              <a:rPr lang="en-US" sz="1800" b="1">
                <a:solidFill>
                  <a:srgbClr val="76B9FF"/>
                </a:solidFill>
                <a:latin typeface="Roboto Slab"/>
                <a:ea typeface="Roboto Slab"/>
                <a:cs typeface="Roboto Slab"/>
              </a:rPr>
              <a:t>Representative Data Ensures Coverage</a:t>
            </a:r>
            <a:r>
              <a:rPr lang="en-US" sz="1800">
                <a:solidFill>
                  <a:srgbClr val="76B9FF"/>
                </a:solidFill>
                <a:latin typeface="Roboto Slab"/>
                <a:ea typeface="Roboto Slab"/>
                <a:cs typeface="Roboto Slab"/>
              </a:rPr>
              <a:t>: </a:t>
            </a:r>
            <a:r>
              <a:rPr lang="en-US" sz="1600">
                <a:solidFill>
                  <a:srgbClr val="76B9FF"/>
                </a:solidFill>
                <a:latin typeface="Roboto Slab"/>
                <a:ea typeface="Roboto Slab"/>
                <a:cs typeface="Roboto Slab"/>
              </a:rPr>
              <a:t>The training data should represent a wide range of real-world scenarios and attack patterns, ensuring the model can generalize well and detect both known and emerging threats.</a:t>
            </a:r>
          </a:p>
          <a:p>
            <a:endParaRPr lang="en-US" sz="1800">
              <a:solidFill>
                <a:srgbClr val="76B9FF"/>
              </a:solidFill>
              <a:latin typeface="Roboto Slab"/>
              <a:ea typeface="Roboto Slab"/>
              <a:cs typeface="Roboto Slab"/>
            </a:endParaRPr>
          </a:p>
          <a:p>
            <a:endParaRPr lang="en-US" sz="1800">
              <a:solidFill>
                <a:srgbClr val="76B9FF"/>
              </a:solidFill>
              <a:latin typeface="Roboto Slab"/>
              <a:ea typeface="Roboto Slab"/>
              <a:cs typeface="Roboto Slab"/>
            </a:endParaRPr>
          </a:p>
          <a:p>
            <a:r>
              <a:rPr lang="en-US" sz="1800" b="1">
                <a:solidFill>
                  <a:srgbClr val="76B9FF"/>
                </a:solidFill>
                <a:latin typeface="Roboto Slab"/>
                <a:ea typeface="Roboto Slab"/>
                <a:cs typeface="Roboto Slab"/>
              </a:rPr>
              <a:t>Balanced Data Prevents Bias</a:t>
            </a:r>
            <a:r>
              <a:rPr lang="en-US" sz="1800">
                <a:solidFill>
                  <a:srgbClr val="76B9FF"/>
                </a:solidFill>
                <a:latin typeface="Roboto Slab"/>
                <a:ea typeface="Roboto Slab"/>
                <a:cs typeface="Roboto Slab"/>
              </a:rPr>
              <a:t>: </a:t>
            </a:r>
            <a:r>
              <a:rPr lang="en-US" sz="1600">
                <a:solidFill>
                  <a:srgbClr val="76B9FF"/>
                </a:solidFill>
                <a:latin typeface="Roboto Slab"/>
                <a:ea typeface="Roboto Slab"/>
                <a:cs typeface="Roboto Slab"/>
              </a:rPr>
              <a:t>Balanced training data helps avoid overfitting or bias toward certain types of threats, ensuring the model can effectively identify a diverse set of malicious activities. </a:t>
            </a:r>
          </a:p>
          <a:p>
            <a:r>
              <a:rPr lang="en-US" sz="1600">
                <a:solidFill>
                  <a:srgbClr val="76B9FF"/>
                </a:solidFill>
                <a:latin typeface="Roboto Slab"/>
                <a:ea typeface="Roboto Slab"/>
                <a:cs typeface="Roboto Slab"/>
              </a:rPr>
              <a:t>(80/20,70/30 good starting ratios for supervised learning)</a:t>
            </a:r>
          </a:p>
          <a:p>
            <a:endParaRPr lang="en-US" sz="1800">
              <a:solidFill>
                <a:srgbClr val="76B9FF"/>
              </a:solidFill>
              <a:latin typeface="Roboto Slab"/>
              <a:ea typeface="Roboto Slab"/>
              <a:cs typeface="Roboto Slab"/>
            </a:endParaRPr>
          </a:p>
          <a:p>
            <a:endParaRPr lang="en-US" sz="1800">
              <a:solidFill>
                <a:srgbClr val="76B9FF"/>
              </a:solidFill>
              <a:latin typeface="Roboto Slab"/>
              <a:ea typeface="Roboto Slab"/>
              <a:cs typeface="Roboto Slab"/>
            </a:endParaRPr>
          </a:p>
          <a:p>
            <a:r>
              <a:rPr lang="en-US" sz="1800" b="1">
                <a:solidFill>
                  <a:srgbClr val="76B9FF"/>
                </a:solidFill>
                <a:latin typeface="Roboto Slab"/>
                <a:ea typeface="Roboto Slab"/>
                <a:cs typeface="Roboto Slab"/>
              </a:rPr>
              <a:t>Continuous Data Updates Improve Detection</a:t>
            </a:r>
            <a:r>
              <a:rPr lang="en-US" sz="1800">
                <a:solidFill>
                  <a:srgbClr val="76B9FF"/>
                </a:solidFill>
                <a:latin typeface="Roboto Slab"/>
                <a:ea typeface="Roboto Slab"/>
                <a:cs typeface="Roboto Slab"/>
              </a:rPr>
              <a:t>: </a:t>
            </a:r>
            <a:r>
              <a:rPr lang="en-US" sz="1600">
                <a:solidFill>
                  <a:srgbClr val="76B9FF"/>
                </a:solidFill>
                <a:latin typeface="Roboto Slab"/>
                <a:ea typeface="Roboto Slab"/>
                <a:cs typeface="Roboto Slab"/>
              </a:rPr>
              <a:t>Regularly updating training data with new threat intelligence and evolving attack techniques allows the model to stay current and improve its ability to detect the latest cyber threats.</a:t>
            </a:r>
            <a:endParaRPr lang="en-US" sz="1800">
              <a:solidFill>
                <a:srgbClr val="76B9FF"/>
              </a:solidFill>
              <a:latin typeface="Roboto Slab"/>
              <a:ea typeface="Roboto Slab"/>
              <a:cs typeface="Roboto Slab"/>
            </a:endParaRPr>
          </a:p>
        </p:txBody>
      </p:sp>
      <p:pic>
        <p:nvPicPr>
          <p:cNvPr id="4" name="Picture 3">
            <a:extLst>
              <a:ext uri="{FF2B5EF4-FFF2-40B4-BE49-F238E27FC236}">
                <a16:creationId xmlns:a16="http://schemas.microsoft.com/office/drawing/2014/main" id="{2845187F-03FB-0F74-E50B-E08A0BC6D1CD}"/>
              </a:ext>
            </a:extLst>
          </p:cNvPr>
          <p:cNvPicPr>
            <a:picLocks noChangeAspect="1"/>
          </p:cNvPicPr>
          <p:nvPr/>
        </p:nvPicPr>
        <p:blipFill>
          <a:blip r:embed="rId3"/>
          <a:stretch>
            <a:fillRect/>
          </a:stretch>
        </p:blipFill>
        <p:spPr>
          <a:xfrm>
            <a:off x="5636576" y="654248"/>
            <a:ext cx="5233987" cy="3885420"/>
          </a:xfrm>
          <a:prstGeom prst="rect">
            <a:avLst/>
          </a:prstGeom>
        </p:spPr>
      </p:pic>
      <p:pic>
        <p:nvPicPr>
          <p:cNvPr id="6" name="Picture 5">
            <a:extLst>
              <a:ext uri="{FF2B5EF4-FFF2-40B4-BE49-F238E27FC236}">
                <a16:creationId xmlns:a16="http://schemas.microsoft.com/office/drawing/2014/main" id="{250EFE00-42D4-9586-B385-5CA7182C5940}"/>
              </a:ext>
            </a:extLst>
          </p:cNvPr>
          <p:cNvPicPr>
            <a:picLocks noChangeAspect="1"/>
          </p:cNvPicPr>
          <p:nvPr/>
        </p:nvPicPr>
        <p:blipFill>
          <a:blip r:embed="rId4"/>
          <a:stretch>
            <a:fillRect/>
          </a:stretch>
        </p:blipFill>
        <p:spPr>
          <a:xfrm>
            <a:off x="8086788" y="3572540"/>
            <a:ext cx="5788650" cy="4384223"/>
          </a:xfrm>
          <a:prstGeom prst="rect">
            <a:avLst/>
          </a:prstGeom>
        </p:spPr>
      </p:pic>
    </p:spTree>
    <p:extLst>
      <p:ext uri="{BB962C8B-B14F-4D97-AF65-F5344CB8AC3E}">
        <p14:creationId xmlns:p14="http://schemas.microsoft.com/office/powerpoint/2010/main" val="1646266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0"/>
            <a:ext cx="14630400" cy="8229600"/>
          </a:xfrm>
          <a:prstGeom prst="rect">
            <a:avLst/>
          </a:prstGeom>
          <a:solidFill>
            <a:srgbClr val="202733"/>
          </a:solidFill>
          <a:ln/>
        </p:spPr>
        <p:txBody>
          <a:bodyPr/>
          <a:lstStyle/>
          <a:p>
            <a:endParaRPr lang="en-US"/>
          </a:p>
        </p:txBody>
      </p:sp>
      <p:sp>
        <p:nvSpPr>
          <p:cNvPr id="4" name="Text 2"/>
          <p:cNvSpPr/>
          <p:nvPr/>
        </p:nvSpPr>
        <p:spPr>
          <a:xfrm>
            <a:off x="864037" y="2203013"/>
            <a:ext cx="6172200" cy="771525"/>
          </a:xfrm>
          <a:prstGeom prst="rect">
            <a:avLst/>
          </a:prstGeom>
          <a:noFill/>
          <a:ln/>
        </p:spPr>
        <p:txBody>
          <a:bodyPr wrap="none" rtlCol="0" anchor="t"/>
          <a:lstStyle/>
          <a:p>
            <a:pPr marL="0" indent="0">
              <a:lnSpc>
                <a:spcPts val="6075"/>
              </a:lnSpc>
              <a:buNone/>
            </a:pPr>
            <a:r>
              <a:rPr lang="en-US" sz="4860" err="1">
                <a:solidFill>
                  <a:srgbClr val="76B9FF"/>
                </a:solidFill>
                <a:latin typeface="Roboto Slab" pitchFamily="34" charset="0"/>
                <a:ea typeface="Roboto Slab" pitchFamily="34" charset="-122"/>
                <a:cs typeface="Roboto Slab" pitchFamily="34" charset="-120"/>
              </a:rPr>
              <a:t>Whoarewe.exe</a:t>
            </a:r>
            <a:endParaRPr lang="en-US" sz="4860"/>
          </a:p>
        </p:txBody>
      </p:sp>
      <p:sp>
        <p:nvSpPr>
          <p:cNvPr id="5" name="Text 3"/>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a:solidFill>
                  <a:srgbClr val="76B9FF"/>
                </a:solidFill>
                <a:latin typeface="Roboto Slab" pitchFamily="34" charset="0"/>
                <a:ea typeface="Roboto Slab" pitchFamily="34" charset="-122"/>
                <a:cs typeface="Roboto Slab" pitchFamily="34" charset="-120"/>
              </a:rPr>
              <a:t>John Dwyer</a:t>
            </a:r>
            <a:endParaRPr lang="en-US" sz="2430"/>
          </a:p>
        </p:txBody>
      </p:sp>
      <p:sp>
        <p:nvSpPr>
          <p:cNvPr id="6" name="Text 4"/>
          <p:cNvSpPr/>
          <p:nvPr/>
        </p:nvSpPr>
        <p:spPr>
          <a:xfrm>
            <a:off x="864037" y="4224218"/>
            <a:ext cx="3898821" cy="1185148"/>
          </a:xfrm>
          <a:prstGeom prst="rect">
            <a:avLst/>
          </a:prstGeom>
          <a:noFill/>
          <a:ln/>
        </p:spPr>
        <p:txBody>
          <a:bodyPr wrap="square" rtlCol="0" anchor="t"/>
          <a:lstStyle/>
          <a:p>
            <a:pPr marL="0" indent="0">
              <a:lnSpc>
                <a:spcPts val="3110"/>
              </a:lnSpc>
              <a:buNone/>
            </a:pPr>
            <a:r>
              <a:rPr lang="en-US" sz="1944">
                <a:solidFill>
                  <a:srgbClr val="D6E5EF"/>
                </a:solidFill>
                <a:latin typeface="Roboto" pitchFamily="34" charset="0"/>
                <a:ea typeface="Roboto" pitchFamily="34" charset="-122"/>
                <a:cs typeface="Roboto" pitchFamily="34" charset="-120"/>
              </a:rPr>
              <a:t>Cybersecurity dude who has done stuff. Connect with John on </a:t>
            </a:r>
            <a:r>
              <a:rPr lang="en-US" sz="1944" u="sng">
                <a:solidFill>
                  <a:srgbClr val="66A8EE"/>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LinkedIn</a:t>
            </a:r>
            <a:r>
              <a:rPr lang="en-US" sz="1944">
                <a:solidFill>
                  <a:srgbClr val="D6E5EF"/>
                </a:solidFill>
                <a:latin typeface="Roboto" pitchFamily="34" charset="0"/>
                <a:ea typeface="Roboto" pitchFamily="34" charset="-122"/>
                <a:cs typeface="Roboto" pitchFamily="34" charset="-120"/>
              </a:rPr>
              <a:t> or Twitter @_</a:t>
            </a:r>
            <a:r>
              <a:rPr lang="en-US" sz="1944" err="1">
                <a:solidFill>
                  <a:srgbClr val="D6E5EF"/>
                </a:solidFill>
                <a:latin typeface="Roboto" pitchFamily="34" charset="0"/>
                <a:ea typeface="Roboto" pitchFamily="34" charset="-122"/>
                <a:cs typeface="Roboto" pitchFamily="34" charset="-120"/>
              </a:rPr>
              <a:t>dwyer</a:t>
            </a:r>
            <a:r>
              <a:rPr lang="en-US" sz="1944">
                <a:solidFill>
                  <a:srgbClr val="D6E5EF"/>
                </a:solidFill>
                <a:latin typeface="Roboto" pitchFamily="34" charset="0"/>
                <a:ea typeface="Roboto" pitchFamily="34" charset="-122"/>
                <a:cs typeface="Roboto" pitchFamily="34" charset="-120"/>
              </a:rPr>
              <a:t>_.</a:t>
            </a:r>
            <a:endParaRPr lang="en-US" sz="1944"/>
          </a:p>
        </p:txBody>
      </p:sp>
      <p:sp>
        <p:nvSpPr>
          <p:cNvPr id="7" name="Text 5"/>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a:solidFill>
                  <a:srgbClr val="76B9FF"/>
                </a:solidFill>
                <a:latin typeface="Roboto Slab" pitchFamily="34" charset="0"/>
                <a:ea typeface="Roboto Slab" pitchFamily="34" charset="-122"/>
                <a:cs typeface="Roboto Slab" pitchFamily="34" charset="-120"/>
              </a:rPr>
              <a:t>Angus Chen</a:t>
            </a:r>
            <a:endParaRPr lang="en-US" sz="2430"/>
          </a:p>
        </p:txBody>
      </p:sp>
      <p:sp>
        <p:nvSpPr>
          <p:cNvPr id="8" name="Text 6"/>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a:solidFill>
                  <a:srgbClr val="D6E5EF"/>
                </a:solidFill>
                <a:latin typeface="Roboto" pitchFamily="34" charset="0"/>
                <a:ea typeface="Roboto" pitchFamily="34" charset="-122"/>
                <a:cs typeface="Roboto" pitchFamily="34" charset="-120"/>
              </a:rPr>
              <a:t>Data scientist with expertise in machine learning for security. Find Angus on </a:t>
            </a:r>
            <a:r>
              <a:rPr lang="en-US" sz="1944" u="sng">
                <a:solidFill>
                  <a:srgbClr val="66A8EE"/>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LinkedIn</a:t>
            </a:r>
            <a:r>
              <a:rPr lang="en-US" sz="1944">
                <a:solidFill>
                  <a:srgbClr val="D6E5EF"/>
                </a:solidFill>
                <a:latin typeface="Roboto" pitchFamily="34" charset="0"/>
                <a:ea typeface="Roboto" pitchFamily="34" charset="-122"/>
                <a:cs typeface="Roboto" pitchFamily="34" charset="-120"/>
              </a:rPr>
              <a:t> or Twitter @chentail.</a:t>
            </a:r>
            <a:endParaRPr lang="en-US" sz="1944"/>
          </a:p>
        </p:txBody>
      </p:sp>
      <p:sp>
        <p:nvSpPr>
          <p:cNvPr id="9" name="Text 7"/>
          <p:cNvSpPr/>
          <p:nvPr/>
        </p:nvSpPr>
        <p:spPr>
          <a:xfrm>
            <a:off x="9881354" y="3591639"/>
            <a:ext cx="3086100" cy="385763"/>
          </a:xfrm>
          <a:prstGeom prst="rect">
            <a:avLst/>
          </a:prstGeom>
          <a:noFill/>
          <a:ln/>
        </p:spPr>
        <p:txBody>
          <a:bodyPr wrap="none" lIns="91440" tIns="45720" rIns="91440" bIns="45720" rtlCol="0" anchor="t"/>
          <a:lstStyle/>
          <a:p>
            <a:pPr>
              <a:lnSpc>
                <a:spcPts val="3038"/>
              </a:lnSpc>
            </a:pPr>
            <a:r>
              <a:rPr lang="en-US" sz="2400">
                <a:solidFill>
                  <a:srgbClr val="76B9FF"/>
                </a:solidFill>
                <a:latin typeface="Roboto Slab"/>
                <a:ea typeface="Roboto Slab"/>
                <a:cs typeface="Roboto Slab"/>
              </a:rPr>
              <a:t>Binary Defense ARC Labs</a:t>
            </a:r>
            <a:endParaRPr lang="en-US" sz="2430"/>
          </a:p>
        </p:txBody>
      </p:sp>
      <p:sp>
        <p:nvSpPr>
          <p:cNvPr id="10" name="Text 8"/>
          <p:cNvSpPr/>
          <p:nvPr/>
        </p:nvSpPr>
        <p:spPr>
          <a:xfrm>
            <a:off x="9881354" y="4224218"/>
            <a:ext cx="3898821" cy="790099"/>
          </a:xfrm>
          <a:prstGeom prst="rect">
            <a:avLst/>
          </a:prstGeom>
          <a:noFill/>
          <a:ln/>
        </p:spPr>
        <p:txBody>
          <a:bodyPr wrap="square" rtlCol="0" anchor="t"/>
          <a:lstStyle/>
          <a:p>
            <a:pPr marL="0" indent="0">
              <a:lnSpc>
                <a:spcPts val="3110"/>
              </a:lnSpc>
              <a:buNone/>
            </a:pPr>
            <a:r>
              <a:rPr lang="en-US" sz="1944">
                <a:solidFill>
                  <a:srgbClr val="D6E5EF"/>
                </a:solidFill>
                <a:latin typeface="Roboto" pitchFamily="34" charset="0"/>
                <a:ea typeface="Roboto" pitchFamily="34" charset="-122"/>
                <a:cs typeface="Roboto" pitchFamily="34" charset="-120"/>
              </a:rPr>
              <a:t>Explore more about our work at </a:t>
            </a:r>
            <a:r>
              <a:rPr lang="en-US" sz="1944" u="sng">
                <a:solidFill>
                  <a:srgbClr val="66A8EE"/>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Binary Defense ArcLabs</a:t>
            </a:r>
            <a:r>
              <a:rPr lang="en-US" sz="1944">
                <a:solidFill>
                  <a:srgbClr val="D6E5EF"/>
                </a:solidFill>
                <a:latin typeface="Roboto" pitchFamily="34" charset="0"/>
                <a:ea typeface="Roboto" pitchFamily="34" charset="-122"/>
                <a:cs typeface="Roboto" pitchFamily="34" charset="-120"/>
              </a:rPr>
              <a:t>.</a:t>
            </a:r>
            <a:endParaRPr lang="en-US" sz="1944"/>
          </a:p>
        </p:txBody>
      </p:sp>
      <p:pic>
        <p:nvPicPr>
          <p:cNvPr id="1026" name="Picture 2" descr="Binary Defense Launches &quot;ARC Labs,&quot; a ...">
            <a:extLst>
              <a:ext uri="{FF2B5EF4-FFF2-40B4-BE49-F238E27FC236}">
                <a16:creationId xmlns:a16="http://schemas.microsoft.com/office/drawing/2014/main" id="{341E1EBD-AFCA-9041-5FBE-84BC3BC27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1668" y="190268"/>
            <a:ext cx="1696688" cy="19218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74132B58-A339-AA4D-C78A-B75536602BA9}"/>
              </a:ext>
            </a:extLst>
          </p:cNvPr>
          <p:cNvPicPr>
            <a:picLocks noChangeAspect="1"/>
          </p:cNvPicPr>
          <p:nvPr/>
        </p:nvPicPr>
        <p:blipFill>
          <a:blip r:embed="rId2"/>
          <a:stretch>
            <a:fillRect/>
          </a:stretch>
        </p:blipFill>
        <p:spPr>
          <a:xfrm>
            <a:off x="1175218" y="1106908"/>
            <a:ext cx="10669452" cy="6860666"/>
          </a:xfrm>
          <a:prstGeom prst="rect">
            <a:avLst/>
          </a:prstGeom>
        </p:spPr>
      </p:pic>
      <p:sp>
        <p:nvSpPr>
          <p:cNvPr id="5" name="TextBox 4">
            <a:extLst>
              <a:ext uri="{FF2B5EF4-FFF2-40B4-BE49-F238E27FC236}">
                <a16:creationId xmlns:a16="http://schemas.microsoft.com/office/drawing/2014/main" id="{1C263F1E-9D23-A02C-7BCF-72D2FF44D2F8}"/>
              </a:ext>
            </a:extLst>
          </p:cNvPr>
          <p:cNvSpPr txBox="1"/>
          <p:nvPr/>
        </p:nvSpPr>
        <p:spPr>
          <a:xfrm>
            <a:off x="1339702" y="262026"/>
            <a:ext cx="10504968" cy="667362"/>
          </a:xfrm>
          <a:prstGeom prst="rect">
            <a:avLst/>
          </a:prstGeom>
          <a:noFill/>
        </p:spPr>
        <p:txBody>
          <a:bodyPr wrap="square">
            <a:spAutoFit/>
          </a:bodyPr>
          <a:lstStyle/>
          <a:p>
            <a:pPr>
              <a:lnSpc>
                <a:spcPts val="4430"/>
              </a:lnSpc>
            </a:pPr>
            <a:r>
              <a:rPr lang="en-US" sz="4800">
                <a:latin typeface="Roboto Slab"/>
                <a:ea typeface="Roboto Slab"/>
                <a:cs typeface="Roboto Slab"/>
              </a:rPr>
              <a:t>Model Training</a:t>
            </a:r>
          </a:p>
        </p:txBody>
      </p:sp>
    </p:spTree>
    <p:extLst>
      <p:ext uri="{BB962C8B-B14F-4D97-AF65-F5344CB8AC3E}">
        <p14:creationId xmlns:p14="http://schemas.microsoft.com/office/powerpoint/2010/main" val="2571175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E8F854F-6BDE-A19A-B4F3-898A9119E26A}"/>
              </a:ext>
            </a:extLst>
          </p:cNvPr>
          <p:cNvPicPr>
            <a:picLocks noChangeAspect="1"/>
          </p:cNvPicPr>
          <p:nvPr/>
        </p:nvPicPr>
        <p:blipFill>
          <a:blip r:embed="rId2"/>
          <a:stretch>
            <a:fillRect/>
          </a:stretch>
        </p:blipFill>
        <p:spPr>
          <a:xfrm>
            <a:off x="2185756" y="1214580"/>
            <a:ext cx="9422044" cy="7015020"/>
          </a:xfrm>
          <a:prstGeom prst="rect">
            <a:avLst/>
          </a:prstGeom>
        </p:spPr>
      </p:pic>
      <p:sp>
        <p:nvSpPr>
          <p:cNvPr id="4" name="TextBox 3">
            <a:extLst>
              <a:ext uri="{FF2B5EF4-FFF2-40B4-BE49-F238E27FC236}">
                <a16:creationId xmlns:a16="http://schemas.microsoft.com/office/drawing/2014/main" id="{5999A7D2-4ED2-3672-6EF3-E2516A21FD43}"/>
              </a:ext>
            </a:extLst>
          </p:cNvPr>
          <p:cNvSpPr txBox="1"/>
          <p:nvPr/>
        </p:nvSpPr>
        <p:spPr>
          <a:xfrm>
            <a:off x="1339702" y="635259"/>
            <a:ext cx="10504968" cy="667362"/>
          </a:xfrm>
          <a:prstGeom prst="rect">
            <a:avLst/>
          </a:prstGeom>
          <a:noFill/>
        </p:spPr>
        <p:txBody>
          <a:bodyPr wrap="square">
            <a:spAutoFit/>
          </a:bodyPr>
          <a:lstStyle/>
          <a:p>
            <a:pPr>
              <a:lnSpc>
                <a:spcPts val="4430"/>
              </a:lnSpc>
            </a:pPr>
            <a:r>
              <a:rPr lang="en-US" sz="4800">
                <a:latin typeface="Roboto Slab"/>
                <a:ea typeface="Roboto Slab"/>
                <a:cs typeface="Roboto Slab"/>
              </a:rPr>
              <a:t>Model Training</a:t>
            </a:r>
          </a:p>
        </p:txBody>
      </p:sp>
    </p:spTree>
    <p:extLst>
      <p:ext uri="{BB962C8B-B14F-4D97-AF65-F5344CB8AC3E}">
        <p14:creationId xmlns:p14="http://schemas.microsoft.com/office/powerpoint/2010/main" val="425342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93D62975-B435-E1F7-52B8-99AADA0853F1}"/>
              </a:ext>
            </a:extLst>
          </p:cNvPr>
          <p:cNvPicPr>
            <a:picLocks noChangeAspect="1"/>
          </p:cNvPicPr>
          <p:nvPr/>
        </p:nvPicPr>
        <p:blipFill>
          <a:blip r:embed="rId2"/>
          <a:stretch>
            <a:fillRect/>
          </a:stretch>
        </p:blipFill>
        <p:spPr>
          <a:xfrm>
            <a:off x="1540552" y="1369111"/>
            <a:ext cx="11957468" cy="5669142"/>
          </a:xfrm>
          <a:prstGeom prst="rect">
            <a:avLst/>
          </a:prstGeom>
        </p:spPr>
      </p:pic>
      <p:sp>
        <p:nvSpPr>
          <p:cNvPr id="4" name="TextBox 3">
            <a:extLst>
              <a:ext uri="{FF2B5EF4-FFF2-40B4-BE49-F238E27FC236}">
                <a16:creationId xmlns:a16="http://schemas.microsoft.com/office/drawing/2014/main" id="{E432F217-4738-47EF-5DC8-0993B5FE4513}"/>
              </a:ext>
            </a:extLst>
          </p:cNvPr>
          <p:cNvSpPr txBox="1"/>
          <p:nvPr/>
        </p:nvSpPr>
        <p:spPr>
          <a:xfrm>
            <a:off x="1339702" y="701749"/>
            <a:ext cx="10504968" cy="667362"/>
          </a:xfrm>
          <a:prstGeom prst="rect">
            <a:avLst/>
          </a:prstGeom>
          <a:noFill/>
        </p:spPr>
        <p:txBody>
          <a:bodyPr wrap="square">
            <a:spAutoFit/>
          </a:bodyPr>
          <a:lstStyle/>
          <a:p>
            <a:pPr>
              <a:lnSpc>
                <a:spcPts val="4430"/>
              </a:lnSpc>
            </a:pPr>
            <a:r>
              <a:rPr lang="en-US" sz="4800">
                <a:latin typeface="Roboto Slab"/>
                <a:ea typeface="Roboto Slab"/>
                <a:cs typeface="Roboto Slab"/>
              </a:rPr>
              <a:t>Model Validation</a:t>
            </a:r>
          </a:p>
        </p:txBody>
      </p:sp>
    </p:spTree>
    <p:extLst>
      <p:ext uri="{BB962C8B-B14F-4D97-AF65-F5344CB8AC3E}">
        <p14:creationId xmlns:p14="http://schemas.microsoft.com/office/powerpoint/2010/main" val="3302882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DB4704-EEEF-E14D-EE73-952AC9EA6D02}"/>
              </a:ext>
            </a:extLst>
          </p:cNvPr>
          <p:cNvSpPr txBox="1"/>
          <p:nvPr/>
        </p:nvSpPr>
        <p:spPr>
          <a:xfrm>
            <a:off x="170120" y="1084888"/>
            <a:ext cx="8357192" cy="6740307"/>
          </a:xfrm>
          <a:prstGeom prst="rect">
            <a:avLst/>
          </a:prstGeom>
          <a:noFill/>
        </p:spPr>
        <p:txBody>
          <a:bodyPr wrap="square">
            <a:spAutoFit/>
          </a:bodyPr>
          <a:lstStyle/>
          <a:p>
            <a:pPr algn="l"/>
            <a:r>
              <a:rPr lang="en-US" b="1" i="0" u="none" strike="noStrike">
                <a:solidFill>
                  <a:srgbClr val="000000"/>
                </a:solidFill>
                <a:effectLst/>
              </a:rPr>
              <a:t>Accuracy is 100%! What’s Happening?</a:t>
            </a:r>
          </a:p>
          <a:p>
            <a:pPr algn="l"/>
            <a:endParaRPr lang="en-US" b="0" i="0" u="none" strike="noStrike">
              <a:solidFill>
                <a:srgbClr val="000000"/>
              </a:solidFill>
              <a:effectLst/>
            </a:endParaRPr>
          </a:p>
          <a:p>
            <a:pPr algn="l">
              <a:buFont typeface="+mj-lt"/>
              <a:buAutoNum type="arabicPeriod"/>
            </a:pPr>
            <a:r>
              <a:rPr lang="en-US" b="1" i="0" u="none" strike="noStrike">
                <a:solidFill>
                  <a:srgbClr val="000000"/>
                </a:solidFill>
                <a:effectLst/>
              </a:rPr>
              <a:t>Adjust the Ratio of Benign and Malicious Data</a:t>
            </a:r>
            <a:r>
              <a:rPr lang="en-US" b="0" i="0" u="none" strike="noStrike">
                <a:solidFill>
                  <a:srgbClr val="000000"/>
                </a:solidFill>
                <a:effectLst/>
              </a:rPr>
              <a:t>:</a:t>
            </a:r>
          </a:p>
          <a:p>
            <a:pPr lvl="1" algn="l"/>
            <a:r>
              <a:rPr lang="en-US" b="0" i="0" u="none" strike="noStrike">
                <a:solidFill>
                  <a:srgbClr val="000000"/>
                </a:solidFill>
                <a:effectLst/>
              </a:rPr>
              <a:t>A perfect accuracy score can be misleading, especially if the dataset is imbalanced.</a:t>
            </a:r>
          </a:p>
          <a:p>
            <a:pPr lvl="1" algn="l"/>
            <a:endParaRPr lang="en-US" b="0" i="0" u="none" strike="noStrike">
              <a:solidFill>
                <a:srgbClr val="000000"/>
              </a:solidFill>
              <a:effectLst/>
            </a:endParaRPr>
          </a:p>
          <a:p>
            <a:pPr algn="l">
              <a:buFont typeface="+mj-lt"/>
              <a:buAutoNum type="arabicPeriod"/>
            </a:pPr>
            <a:r>
              <a:rPr lang="en-US" b="1" i="0" u="none" strike="noStrike">
                <a:solidFill>
                  <a:srgbClr val="000000"/>
                </a:solidFill>
                <a:effectLst/>
              </a:rPr>
              <a:t>Consider Using Supervised Learning</a:t>
            </a:r>
            <a:r>
              <a:rPr lang="en-US" b="0" i="0" u="none" strike="noStrike">
                <a:solidFill>
                  <a:srgbClr val="000000"/>
                </a:solidFill>
                <a:effectLst/>
              </a:rPr>
              <a:t>:</a:t>
            </a:r>
          </a:p>
          <a:p>
            <a:pPr lvl="1" algn="l"/>
            <a:r>
              <a:rPr lang="en-US" b="0" i="0" u="none" strike="noStrike">
                <a:solidFill>
                  <a:srgbClr val="000000"/>
                </a:solidFill>
                <a:effectLst/>
              </a:rPr>
              <a:t>While Isolation Forest is an unsupervised method, switching to a supervised learning algorithm might yield better performance if you have labeled data. Supervised models can leverage the labels to make more informed decisions about the data.</a:t>
            </a:r>
          </a:p>
          <a:p>
            <a:pPr lvl="1" algn="l"/>
            <a:endParaRPr lang="en-US" b="0" i="0" u="none" strike="noStrike">
              <a:solidFill>
                <a:srgbClr val="000000"/>
              </a:solidFill>
              <a:effectLst/>
            </a:endParaRPr>
          </a:p>
          <a:p>
            <a:pPr algn="l">
              <a:buFont typeface="+mj-lt"/>
              <a:buAutoNum type="arabicPeriod"/>
            </a:pPr>
            <a:r>
              <a:rPr lang="en-US" b="1" i="0" u="none" strike="noStrike">
                <a:solidFill>
                  <a:srgbClr val="000000"/>
                </a:solidFill>
                <a:effectLst/>
              </a:rPr>
              <a:t>Experiment with Different Models</a:t>
            </a:r>
            <a:r>
              <a:rPr lang="en-US" b="0" i="0" u="none" strike="noStrike">
                <a:solidFill>
                  <a:srgbClr val="000000"/>
                </a:solidFill>
                <a:effectLst/>
              </a:rPr>
              <a:t>:</a:t>
            </a:r>
          </a:p>
          <a:p>
            <a:pPr marL="742950" lvl="1" indent="-285750" algn="l">
              <a:buFont typeface="+mj-lt"/>
              <a:buAutoNum type="arabicPeriod"/>
            </a:pPr>
            <a:r>
              <a:rPr lang="en-US" b="0" i="0" u="none" strike="noStrike">
                <a:solidFill>
                  <a:srgbClr val="000000"/>
                </a:solidFill>
                <a:effectLst/>
              </a:rPr>
              <a:t>Don’t rely solely on one model. Try other anomaly detection techniques</a:t>
            </a:r>
            <a:r>
              <a:rPr lang="en-US">
                <a:solidFill>
                  <a:srgbClr val="000000"/>
                </a:solidFill>
              </a:rPr>
              <a:t> </a:t>
            </a:r>
            <a:r>
              <a:rPr lang="en-US" b="0" i="0" u="none" strike="noStrike">
                <a:solidFill>
                  <a:srgbClr val="000000"/>
                </a:solidFill>
                <a:effectLst/>
              </a:rPr>
              <a:t>to compare results and verify the robustness of the findings.</a:t>
            </a:r>
          </a:p>
          <a:p>
            <a:pPr marL="742950" lvl="1" indent="-285750" algn="l">
              <a:buFont typeface="+mj-lt"/>
              <a:buAutoNum type="arabicPeriod"/>
            </a:pPr>
            <a:endParaRPr lang="en-US" b="0" i="0" u="none" strike="noStrike">
              <a:solidFill>
                <a:srgbClr val="000000"/>
              </a:solidFill>
              <a:effectLst/>
            </a:endParaRPr>
          </a:p>
          <a:p>
            <a:pPr algn="l">
              <a:buFont typeface="+mj-lt"/>
              <a:buAutoNum type="arabicPeriod"/>
            </a:pPr>
            <a:r>
              <a:rPr lang="en-US" b="1" i="0" u="none" strike="noStrike">
                <a:solidFill>
                  <a:srgbClr val="000000"/>
                </a:solidFill>
                <a:effectLst/>
              </a:rPr>
              <a:t>Train-Test Split May Not Be Critical</a:t>
            </a:r>
            <a:r>
              <a:rPr lang="en-US" b="0" i="0" u="none" strike="noStrike">
                <a:solidFill>
                  <a:srgbClr val="000000"/>
                </a:solidFill>
                <a:effectLst/>
              </a:rPr>
              <a:t>:</a:t>
            </a:r>
          </a:p>
          <a:p>
            <a:pPr marL="742950" lvl="1" indent="-285750" algn="l">
              <a:buFont typeface="+mj-lt"/>
              <a:buAutoNum type="arabicPeriod"/>
            </a:pPr>
            <a:r>
              <a:rPr lang="en-US" b="0" i="0" u="none" strike="noStrike">
                <a:solidFill>
                  <a:srgbClr val="000000"/>
                </a:solidFill>
                <a:effectLst/>
              </a:rPr>
              <a:t>Since Isolation Forest is unsupervised, the train-test split might not play a significant role in model performance. However, always ensure that the data is split appropriately for supervised learning models if you choose that route.</a:t>
            </a:r>
          </a:p>
          <a:p>
            <a:pPr marL="742950" lvl="1" indent="-285750" algn="l">
              <a:buFont typeface="+mj-lt"/>
              <a:buAutoNum type="arabicPeriod"/>
            </a:pPr>
            <a:endParaRPr lang="en-US" b="0" i="0" u="none" strike="noStrike">
              <a:solidFill>
                <a:srgbClr val="000000"/>
              </a:solidFill>
              <a:effectLst/>
            </a:endParaRPr>
          </a:p>
          <a:p>
            <a:pPr algn="l">
              <a:buFont typeface="+mj-lt"/>
              <a:buAutoNum type="arabicPeriod"/>
            </a:pPr>
            <a:r>
              <a:rPr lang="en-US" b="1" i="0" u="none" strike="noStrike">
                <a:solidFill>
                  <a:srgbClr val="000000"/>
                </a:solidFill>
                <a:effectLst/>
              </a:rPr>
              <a:t>Enhance the Dataset with Additional Features</a:t>
            </a:r>
            <a:r>
              <a:rPr lang="en-US" b="0" i="0" u="none" strike="noStrike">
                <a:solidFill>
                  <a:srgbClr val="000000"/>
                </a:solidFill>
                <a:effectLst/>
              </a:rPr>
              <a:t>:</a:t>
            </a:r>
          </a:p>
          <a:p>
            <a:pPr marL="742950" lvl="1" indent="-285750" algn="l">
              <a:buFont typeface="+mj-lt"/>
              <a:buAutoNum type="arabicPeriod"/>
            </a:pPr>
            <a:r>
              <a:rPr lang="en-US" b="0" i="0" u="none" strike="noStrike">
                <a:solidFill>
                  <a:srgbClr val="000000"/>
                </a:solidFill>
                <a:effectLst/>
              </a:rPr>
              <a:t>Adding more features or incorporating additional datasets for enrichment can give the model more context and improve its ability to detect anomalies. This can help reduce overfitting and improve generalization.</a:t>
            </a:r>
          </a:p>
        </p:txBody>
      </p:sp>
      <p:pic>
        <p:nvPicPr>
          <p:cNvPr id="4" name="Picture 3" descr="A screenshot of a computer&#10;&#10;Description automatically generated">
            <a:extLst>
              <a:ext uri="{FF2B5EF4-FFF2-40B4-BE49-F238E27FC236}">
                <a16:creationId xmlns:a16="http://schemas.microsoft.com/office/drawing/2014/main" id="{4FD70DF7-A1D2-9400-0487-D014CA320074}"/>
              </a:ext>
            </a:extLst>
          </p:cNvPr>
          <p:cNvPicPr>
            <a:picLocks noChangeAspect="1"/>
          </p:cNvPicPr>
          <p:nvPr/>
        </p:nvPicPr>
        <p:blipFill>
          <a:blip r:embed="rId2"/>
          <a:stretch>
            <a:fillRect/>
          </a:stretch>
        </p:blipFill>
        <p:spPr>
          <a:xfrm>
            <a:off x="978195" y="1579231"/>
            <a:ext cx="12357044" cy="5901069"/>
          </a:xfrm>
          <a:prstGeom prst="rect">
            <a:avLst/>
          </a:prstGeom>
        </p:spPr>
      </p:pic>
      <p:sp>
        <p:nvSpPr>
          <p:cNvPr id="5" name="TextBox 4">
            <a:extLst>
              <a:ext uri="{FF2B5EF4-FFF2-40B4-BE49-F238E27FC236}">
                <a16:creationId xmlns:a16="http://schemas.microsoft.com/office/drawing/2014/main" id="{09D0351B-4F45-304C-7E03-59810331BE38}"/>
              </a:ext>
            </a:extLst>
          </p:cNvPr>
          <p:cNvSpPr txBox="1"/>
          <p:nvPr/>
        </p:nvSpPr>
        <p:spPr>
          <a:xfrm>
            <a:off x="978195" y="404405"/>
            <a:ext cx="10504968" cy="667362"/>
          </a:xfrm>
          <a:prstGeom prst="rect">
            <a:avLst/>
          </a:prstGeom>
          <a:noFill/>
        </p:spPr>
        <p:txBody>
          <a:bodyPr wrap="square">
            <a:spAutoFit/>
          </a:bodyPr>
          <a:lstStyle/>
          <a:p>
            <a:pPr>
              <a:lnSpc>
                <a:spcPts val="4430"/>
              </a:lnSpc>
            </a:pPr>
            <a:r>
              <a:rPr lang="en-US" sz="4800" dirty="0">
                <a:latin typeface="Roboto Slab"/>
                <a:ea typeface="Roboto Slab"/>
                <a:cs typeface="Roboto Slab"/>
              </a:rPr>
              <a:t>Model Evaluation</a:t>
            </a:r>
          </a:p>
        </p:txBody>
      </p:sp>
    </p:spTree>
    <p:extLst>
      <p:ext uri="{BB962C8B-B14F-4D97-AF65-F5344CB8AC3E}">
        <p14:creationId xmlns:p14="http://schemas.microsoft.com/office/powerpoint/2010/main" val="317492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197C9-9AE3-FADE-E484-C32B615214D2}"/>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846C9368-42C6-3858-569C-06FA715A6EEA}"/>
              </a:ext>
            </a:extLst>
          </p:cNvPr>
          <p:cNvSpPr/>
          <p:nvPr/>
        </p:nvSpPr>
        <p:spPr>
          <a:xfrm>
            <a:off x="0" y="0"/>
            <a:ext cx="14630400" cy="8229600"/>
          </a:xfrm>
          <a:prstGeom prst="rect">
            <a:avLst/>
          </a:prstGeom>
          <a:solidFill>
            <a:srgbClr val="171B21"/>
          </a:solidFill>
          <a:ln/>
        </p:spPr>
        <p:txBody>
          <a:bodyPr/>
          <a:lstStyle/>
          <a:p>
            <a:endParaRPr lang="en-US"/>
          </a:p>
        </p:txBody>
      </p:sp>
      <p:sp>
        <p:nvSpPr>
          <p:cNvPr id="4" name="Text 2">
            <a:extLst>
              <a:ext uri="{FF2B5EF4-FFF2-40B4-BE49-F238E27FC236}">
                <a16:creationId xmlns:a16="http://schemas.microsoft.com/office/drawing/2014/main" id="{12D4FC6F-1B9F-B40E-39AE-BE757D093A99}"/>
              </a:ext>
            </a:extLst>
          </p:cNvPr>
          <p:cNvSpPr/>
          <p:nvPr/>
        </p:nvSpPr>
        <p:spPr>
          <a:xfrm>
            <a:off x="719658" y="385643"/>
            <a:ext cx="10314027" cy="771525"/>
          </a:xfrm>
          <a:prstGeom prst="rect">
            <a:avLst/>
          </a:prstGeom>
          <a:noFill/>
          <a:ln/>
        </p:spPr>
        <p:txBody>
          <a:bodyPr wrap="none" rtlCol="0" anchor="t"/>
          <a:lstStyle/>
          <a:p>
            <a:pPr marL="0" indent="0">
              <a:lnSpc>
                <a:spcPts val="6075"/>
              </a:lnSpc>
              <a:buNone/>
            </a:pPr>
            <a:r>
              <a:rPr lang="en-US" sz="4860">
                <a:solidFill>
                  <a:srgbClr val="76B9FF"/>
                </a:solidFill>
                <a:latin typeface="Roboto Slab" pitchFamily="34" charset="0"/>
                <a:ea typeface="Roboto Slab" pitchFamily="34" charset="-122"/>
                <a:cs typeface="Roboto Slab" pitchFamily="34" charset="-120"/>
              </a:rPr>
              <a:t>Take it to the next levels</a:t>
            </a:r>
            <a:endParaRPr lang="en-US" sz="4860"/>
          </a:p>
        </p:txBody>
      </p:sp>
      <p:sp>
        <p:nvSpPr>
          <p:cNvPr id="6" name="Text 4">
            <a:extLst>
              <a:ext uri="{FF2B5EF4-FFF2-40B4-BE49-F238E27FC236}">
                <a16:creationId xmlns:a16="http://schemas.microsoft.com/office/drawing/2014/main" id="{B2D10588-1B26-FA10-9E62-EE11E5BA6279}"/>
              </a:ext>
            </a:extLst>
          </p:cNvPr>
          <p:cNvSpPr/>
          <p:nvPr/>
        </p:nvSpPr>
        <p:spPr>
          <a:xfrm>
            <a:off x="719658" y="2075586"/>
            <a:ext cx="8689037" cy="2416901"/>
          </a:xfrm>
          <a:prstGeom prst="rect">
            <a:avLst/>
          </a:prstGeom>
          <a:noFill/>
          <a:ln/>
        </p:spPr>
        <p:txBody>
          <a:bodyPr wrap="square" rtlCol="0" anchor="t"/>
          <a:lstStyle/>
          <a:p>
            <a:pPr marL="0" indent="0">
              <a:lnSpc>
                <a:spcPts val="3110"/>
              </a:lnSpc>
              <a:buNone/>
            </a:pPr>
            <a:r>
              <a:rPr lang="en-US" sz="1944" b="1">
                <a:solidFill>
                  <a:srgbClr val="D6E5EF"/>
                </a:solidFill>
                <a:latin typeface="Roboto" pitchFamily="34" charset="0"/>
                <a:ea typeface="Roboto" pitchFamily="34" charset="-122"/>
                <a:cs typeface="Roboto" pitchFamily="34" charset="-120"/>
              </a:rPr>
              <a:t>Trends and future directions in integrating ML with threat hunting.</a:t>
            </a:r>
          </a:p>
          <a:p>
            <a:pPr marL="0" indent="0">
              <a:lnSpc>
                <a:spcPts val="3110"/>
              </a:lnSpc>
              <a:buNone/>
            </a:pPr>
            <a:endParaRPr lang="en-US" sz="1944" b="1">
              <a:solidFill>
                <a:srgbClr val="D6E5EF"/>
              </a:solidFill>
              <a:latin typeface="Roboto" pitchFamily="34" charset="0"/>
              <a:ea typeface="Roboto" pitchFamily="34" charset="-122"/>
              <a:cs typeface="Roboto" pitchFamily="34" charset="-120"/>
            </a:endParaRPr>
          </a:p>
          <a:p>
            <a:pPr marL="0" indent="0">
              <a:lnSpc>
                <a:spcPts val="3110"/>
              </a:lnSpc>
              <a:buNone/>
            </a:pPr>
            <a:r>
              <a:rPr lang="en-US" sz="1944" b="1">
                <a:solidFill>
                  <a:srgbClr val="D6E5EF"/>
                </a:solidFill>
                <a:latin typeface="Roboto" pitchFamily="34" charset="0"/>
                <a:ea typeface="Roboto" pitchFamily="34" charset="-122"/>
                <a:cs typeface="Roboto" pitchFamily="34" charset="-120"/>
              </a:rPr>
              <a:t>Identifying other data sources for ML</a:t>
            </a:r>
          </a:p>
          <a:p>
            <a:pPr marL="0" indent="0">
              <a:lnSpc>
                <a:spcPts val="3110"/>
              </a:lnSpc>
              <a:buNone/>
            </a:pPr>
            <a:endParaRPr lang="en-US" sz="1944" b="1">
              <a:solidFill>
                <a:srgbClr val="D6E5EF"/>
              </a:solidFill>
              <a:latin typeface="Roboto" pitchFamily="34" charset="0"/>
              <a:ea typeface="Roboto" pitchFamily="34" charset="-122"/>
              <a:cs typeface="Roboto" pitchFamily="34" charset="-120"/>
            </a:endParaRPr>
          </a:p>
          <a:p>
            <a:pPr marL="0" indent="0">
              <a:lnSpc>
                <a:spcPts val="3110"/>
              </a:lnSpc>
              <a:buNone/>
            </a:pPr>
            <a:r>
              <a:rPr lang="en-US" sz="1944" b="1">
                <a:solidFill>
                  <a:srgbClr val="D6E5EF"/>
                </a:solidFill>
                <a:latin typeface="Roboto" pitchFamily="34" charset="0"/>
                <a:ea typeface="Roboto" pitchFamily="34" charset="-122"/>
                <a:cs typeface="Roboto" pitchFamily="34" charset="-120"/>
              </a:rPr>
              <a:t>GitHub repo to play with this example</a:t>
            </a:r>
          </a:p>
          <a:p>
            <a:pPr marL="0" indent="0">
              <a:lnSpc>
                <a:spcPts val="3110"/>
              </a:lnSpc>
              <a:buNone/>
            </a:pPr>
            <a:endParaRPr lang="en-US" sz="1944" b="1">
              <a:solidFill>
                <a:srgbClr val="D6E5EF"/>
              </a:solidFill>
              <a:latin typeface="Roboto" pitchFamily="34" charset="0"/>
              <a:ea typeface="Roboto" pitchFamily="34" charset="-122"/>
              <a:cs typeface="Roboto" pitchFamily="34" charset="-120"/>
            </a:endParaRPr>
          </a:p>
          <a:p>
            <a:pPr marL="0" indent="0">
              <a:lnSpc>
                <a:spcPts val="3110"/>
              </a:lnSpc>
              <a:buNone/>
            </a:pPr>
            <a:r>
              <a:rPr lang="en-US" sz="1944" b="1">
                <a:solidFill>
                  <a:srgbClr val="D6E5EF"/>
                </a:solidFill>
                <a:latin typeface="Roboto" pitchFamily="34" charset="0"/>
                <a:ea typeface="Roboto" pitchFamily="34" charset="-122"/>
                <a:cs typeface="Roboto" pitchFamily="34" charset="-120"/>
              </a:rPr>
              <a:t>https://</a:t>
            </a:r>
            <a:r>
              <a:rPr lang="en-US" sz="1944" b="1" err="1">
                <a:solidFill>
                  <a:srgbClr val="D6E5EF"/>
                </a:solidFill>
                <a:latin typeface="Roboto" pitchFamily="34" charset="0"/>
                <a:ea typeface="Roboto" pitchFamily="34" charset="-122"/>
                <a:cs typeface="Roboto" pitchFamily="34" charset="-120"/>
              </a:rPr>
              <a:t>github.com</a:t>
            </a:r>
            <a:r>
              <a:rPr lang="en-US" sz="1944" b="1">
                <a:solidFill>
                  <a:srgbClr val="D6E5EF"/>
                </a:solidFill>
                <a:latin typeface="Roboto" pitchFamily="34" charset="0"/>
                <a:ea typeface="Roboto" pitchFamily="34" charset="-122"/>
                <a:cs typeface="Roboto" pitchFamily="34" charset="-120"/>
              </a:rPr>
              <a:t>/</a:t>
            </a:r>
            <a:r>
              <a:rPr lang="en-US" sz="1944" b="1" err="1">
                <a:solidFill>
                  <a:srgbClr val="D6E5EF"/>
                </a:solidFill>
                <a:latin typeface="Roboto" pitchFamily="34" charset="0"/>
                <a:ea typeface="Roboto" pitchFamily="34" charset="-122"/>
                <a:cs typeface="Roboto" pitchFamily="34" charset="-120"/>
              </a:rPr>
              <a:t>BinaryDefense</a:t>
            </a:r>
            <a:r>
              <a:rPr lang="en-US" sz="1944" b="1">
                <a:solidFill>
                  <a:srgbClr val="D6E5EF"/>
                </a:solidFill>
                <a:latin typeface="Roboto" pitchFamily="34" charset="0"/>
                <a:ea typeface="Roboto" pitchFamily="34" charset="-122"/>
                <a:cs typeface="Roboto" pitchFamily="34" charset="-120"/>
              </a:rPr>
              <a:t>/ARC-Labs-ML-Starter-Kit</a:t>
            </a:r>
          </a:p>
        </p:txBody>
      </p:sp>
    </p:spTree>
    <p:extLst>
      <p:ext uri="{BB962C8B-B14F-4D97-AF65-F5344CB8AC3E}">
        <p14:creationId xmlns:p14="http://schemas.microsoft.com/office/powerpoint/2010/main" val="3582836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327EEA-2B1F-E10D-B238-56A3AF4CAB69}"/>
              </a:ext>
            </a:extLst>
          </p:cNvPr>
          <p:cNvSpPr txBox="1"/>
          <p:nvPr/>
        </p:nvSpPr>
        <p:spPr>
          <a:xfrm>
            <a:off x="887896" y="808383"/>
            <a:ext cx="9674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Back Ups</a:t>
            </a:r>
            <a:endParaRPr lang="en-US"/>
          </a:p>
        </p:txBody>
      </p:sp>
    </p:spTree>
    <p:extLst>
      <p:ext uri="{BB962C8B-B14F-4D97-AF65-F5344CB8AC3E}">
        <p14:creationId xmlns:p14="http://schemas.microsoft.com/office/powerpoint/2010/main" val="3657505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23562"/>
            <a:ext cx="14630400" cy="8229600"/>
          </a:xfrm>
          <a:prstGeom prst="rect">
            <a:avLst/>
          </a:prstGeom>
          <a:solidFill>
            <a:srgbClr val="171B21"/>
          </a:solidFill>
          <a:ln/>
        </p:spPr>
        <p:txBody>
          <a:bodyPr/>
          <a:lstStyle/>
          <a:p>
            <a:endParaRPr lang="en-US"/>
          </a:p>
        </p:txBody>
      </p:sp>
      <p:sp>
        <p:nvSpPr>
          <p:cNvPr id="3" name="Shape 1"/>
          <p:cNvSpPr/>
          <p:nvPr/>
        </p:nvSpPr>
        <p:spPr>
          <a:xfrm>
            <a:off x="0" y="489098"/>
            <a:ext cx="14630400" cy="8229600"/>
          </a:xfrm>
          <a:prstGeom prst="rect">
            <a:avLst/>
          </a:prstGeom>
          <a:solidFill>
            <a:srgbClr val="202733"/>
          </a:solidFill>
          <a:ln/>
        </p:spPr>
        <p:txBody>
          <a:bodyPr/>
          <a:lstStyle/>
          <a:p>
            <a:endParaRPr lang="en-US"/>
          </a:p>
        </p:txBody>
      </p:sp>
      <p:sp>
        <p:nvSpPr>
          <p:cNvPr id="4" name="Text 2"/>
          <p:cNvSpPr/>
          <p:nvPr/>
        </p:nvSpPr>
        <p:spPr>
          <a:xfrm>
            <a:off x="864037" y="2400538"/>
            <a:ext cx="10314027" cy="771525"/>
          </a:xfrm>
          <a:prstGeom prst="rect">
            <a:avLst/>
          </a:prstGeom>
          <a:noFill/>
          <a:ln/>
        </p:spPr>
        <p:txBody>
          <a:bodyPr wrap="none" rtlCol="0" anchor="t"/>
          <a:lstStyle/>
          <a:p>
            <a:pPr marL="0" indent="0">
              <a:lnSpc>
                <a:spcPts val="6075"/>
              </a:lnSpc>
              <a:buNone/>
            </a:pPr>
            <a:r>
              <a:rPr lang="en-US" sz="4860">
                <a:solidFill>
                  <a:srgbClr val="76B9FF"/>
                </a:solidFill>
                <a:latin typeface="Roboto Slab" pitchFamily="34" charset="0"/>
                <a:ea typeface="Roboto Slab" pitchFamily="34" charset="-122"/>
                <a:cs typeface="Roboto Slab" pitchFamily="34" charset="-120"/>
              </a:rPr>
              <a:t>Case Study: ML for Service Creation</a:t>
            </a:r>
            <a:endParaRPr lang="en-US" sz="4860"/>
          </a:p>
        </p:txBody>
      </p:sp>
      <p:sp>
        <p:nvSpPr>
          <p:cNvPr id="5" name="Text 3"/>
          <p:cNvSpPr/>
          <p:nvPr/>
        </p:nvSpPr>
        <p:spPr>
          <a:xfrm>
            <a:off x="101441" y="3865758"/>
            <a:ext cx="3086100" cy="385763"/>
          </a:xfrm>
          <a:prstGeom prst="rect">
            <a:avLst/>
          </a:prstGeom>
          <a:noFill/>
          <a:ln/>
        </p:spPr>
        <p:txBody>
          <a:bodyPr wrap="none" rtlCol="0" anchor="t"/>
          <a:lstStyle/>
          <a:p>
            <a:pPr marL="0" indent="0">
              <a:lnSpc>
                <a:spcPts val="3038"/>
              </a:lnSpc>
              <a:buNone/>
            </a:pPr>
            <a:r>
              <a:rPr lang="en-US" sz="2430">
                <a:solidFill>
                  <a:srgbClr val="76B9FF"/>
                </a:solidFill>
                <a:latin typeface="Roboto Slab" pitchFamily="34" charset="0"/>
                <a:ea typeface="Roboto Slab" pitchFamily="34" charset="-122"/>
                <a:cs typeface="Roboto Slab" pitchFamily="34" charset="-120"/>
              </a:rPr>
              <a:t>Data Collection</a:t>
            </a:r>
            <a:endParaRPr lang="en-US" sz="2430"/>
          </a:p>
        </p:txBody>
      </p:sp>
      <p:sp>
        <p:nvSpPr>
          <p:cNvPr id="6" name="Text 4"/>
          <p:cNvSpPr/>
          <p:nvPr/>
        </p:nvSpPr>
        <p:spPr>
          <a:xfrm>
            <a:off x="101441" y="4404948"/>
            <a:ext cx="3898821" cy="1642173"/>
          </a:xfrm>
          <a:prstGeom prst="rect">
            <a:avLst/>
          </a:prstGeom>
          <a:noFill/>
          <a:ln/>
        </p:spPr>
        <p:txBody>
          <a:bodyPr wrap="square" lIns="91440" tIns="45720" rIns="91440" bIns="45720" rtlCol="0" anchor="t"/>
          <a:lstStyle/>
          <a:p>
            <a:pPr marL="457200" indent="-457200">
              <a:lnSpc>
                <a:spcPts val="3110"/>
              </a:lnSpc>
              <a:buAutoNum type="arabicPeriod"/>
            </a:pPr>
            <a:r>
              <a:rPr lang="en-US" sz="1900">
                <a:solidFill>
                  <a:srgbClr val="D6E5EF"/>
                </a:solidFill>
                <a:latin typeface="Roboto"/>
                <a:ea typeface="Roboto"/>
                <a:cs typeface="Roboto"/>
              </a:rPr>
              <a:t>PowerShell scripts to generate and extract relevant Windows Event Logs for model training.</a:t>
            </a:r>
            <a:endParaRPr lang="en-US">
              <a:latin typeface="Calibri" panose="020F0502020204030204"/>
              <a:ea typeface="Calibri" panose="020F0502020204030204"/>
              <a:cs typeface="Calibri" panose="020F0502020204030204"/>
            </a:endParaRPr>
          </a:p>
          <a:p>
            <a:pPr marL="457200" indent="-457200">
              <a:lnSpc>
                <a:spcPts val="3110"/>
              </a:lnSpc>
              <a:buAutoNum type="arabicPeriod"/>
            </a:pPr>
            <a:r>
              <a:rPr lang="en-US" sz="1900">
                <a:solidFill>
                  <a:srgbClr val="D6E5EF"/>
                </a:solidFill>
                <a:latin typeface="Roboto"/>
                <a:ea typeface="Roboto"/>
                <a:cs typeface="Roboto"/>
              </a:rPr>
              <a:t>Event Viewer</a:t>
            </a:r>
          </a:p>
          <a:p>
            <a:pPr marL="457200" indent="-457200">
              <a:lnSpc>
                <a:spcPts val="3110"/>
              </a:lnSpc>
              <a:buAutoNum type="arabicPeriod"/>
            </a:pPr>
            <a:r>
              <a:rPr lang="en-US" sz="1900">
                <a:solidFill>
                  <a:srgbClr val="D6E5EF"/>
                </a:solidFill>
                <a:latin typeface="Roboto"/>
                <a:ea typeface="Roboto"/>
                <a:cs typeface="Roboto"/>
              </a:rPr>
              <a:t>LLM</a:t>
            </a:r>
          </a:p>
          <a:p>
            <a:pPr marL="457200" indent="-457200">
              <a:lnSpc>
                <a:spcPts val="3110"/>
              </a:lnSpc>
              <a:buAutoNum type="arabicPeriod"/>
            </a:pPr>
            <a:r>
              <a:rPr lang="en-US" sz="1900">
                <a:solidFill>
                  <a:srgbClr val="D6E5EF"/>
                </a:solidFill>
                <a:latin typeface="Roboto"/>
                <a:ea typeface="Roboto"/>
                <a:cs typeface="Roboto"/>
              </a:rPr>
              <a:t>KQL </a:t>
            </a:r>
          </a:p>
        </p:txBody>
      </p:sp>
      <p:sp>
        <p:nvSpPr>
          <p:cNvPr id="7" name="Text 5"/>
          <p:cNvSpPr/>
          <p:nvPr/>
        </p:nvSpPr>
        <p:spPr>
          <a:xfrm>
            <a:off x="3775116" y="3865757"/>
            <a:ext cx="3086100" cy="385763"/>
          </a:xfrm>
          <a:prstGeom prst="rect">
            <a:avLst/>
          </a:prstGeom>
          <a:noFill/>
          <a:ln/>
        </p:spPr>
        <p:txBody>
          <a:bodyPr wrap="none" rtlCol="0" anchor="t"/>
          <a:lstStyle/>
          <a:p>
            <a:pPr marL="0" indent="0">
              <a:lnSpc>
                <a:spcPts val="3038"/>
              </a:lnSpc>
              <a:buNone/>
            </a:pPr>
            <a:r>
              <a:rPr lang="en-US" sz="2430">
                <a:solidFill>
                  <a:srgbClr val="76B9FF"/>
                </a:solidFill>
                <a:latin typeface="Roboto Slab" pitchFamily="34" charset="0"/>
                <a:ea typeface="Roboto Slab" pitchFamily="34" charset="-122"/>
                <a:cs typeface="Roboto Slab" pitchFamily="34" charset="-120"/>
              </a:rPr>
              <a:t>Preprocessing</a:t>
            </a:r>
            <a:endParaRPr lang="en-US" sz="2430"/>
          </a:p>
        </p:txBody>
      </p:sp>
      <p:sp>
        <p:nvSpPr>
          <p:cNvPr id="8" name="Text 6"/>
          <p:cNvSpPr/>
          <p:nvPr/>
        </p:nvSpPr>
        <p:spPr>
          <a:xfrm>
            <a:off x="3775116" y="4435935"/>
            <a:ext cx="3898821" cy="790099"/>
          </a:xfrm>
          <a:prstGeom prst="rect">
            <a:avLst/>
          </a:prstGeom>
          <a:noFill/>
          <a:ln/>
        </p:spPr>
        <p:txBody>
          <a:bodyPr wrap="square" lIns="91440" tIns="45720" rIns="91440" bIns="45720" rtlCol="0" anchor="t"/>
          <a:lstStyle/>
          <a:p>
            <a:pPr marL="0" indent="0">
              <a:lnSpc>
                <a:spcPts val="3110"/>
              </a:lnSpc>
              <a:buNone/>
            </a:pPr>
            <a:r>
              <a:rPr lang="en-US" sz="1900">
                <a:solidFill>
                  <a:srgbClr val="D6E5EF"/>
                </a:solidFill>
                <a:latin typeface="Roboto"/>
                <a:ea typeface="Roboto"/>
                <a:cs typeface="Roboto"/>
              </a:rPr>
              <a:t>Cleaning and structuring log data prepares it for ML model training.</a:t>
            </a:r>
          </a:p>
          <a:p>
            <a:pPr marL="457200" indent="-457200">
              <a:lnSpc>
                <a:spcPts val="3110"/>
              </a:lnSpc>
              <a:buAutoNum type="arabicPeriod"/>
            </a:pPr>
            <a:r>
              <a:rPr lang="en-US" sz="1900">
                <a:solidFill>
                  <a:srgbClr val="D6E5EF"/>
                </a:solidFill>
                <a:latin typeface="Roboto"/>
                <a:ea typeface="Roboto"/>
                <a:cs typeface="Roboto"/>
              </a:rPr>
              <a:t>Low variance</a:t>
            </a:r>
          </a:p>
        </p:txBody>
      </p:sp>
      <p:sp>
        <p:nvSpPr>
          <p:cNvPr id="9" name="Text 7"/>
          <p:cNvSpPr/>
          <p:nvPr/>
        </p:nvSpPr>
        <p:spPr>
          <a:xfrm>
            <a:off x="7448791" y="3921917"/>
            <a:ext cx="3086100" cy="385763"/>
          </a:xfrm>
          <a:prstGeom prst="rect">
            <a:avLst/>
          </a:prstGeom>
          <a:noFill/>
          <a:ln/>
        </p:spPr>
        <p:txBody>
          <a:bodyPr wrap="none" rtlCol="0" anchor="t"/>
          <a:lstStyle/>
          <a:p>
            <a:pPr marL="0" indent="0">
              <a:lnSpc>
                <a:spcPts val="3038"/>
              </a:lnSpc>
              <a:buNone/>
            </a:pPr>
            <a:r>
              <a:rPr lang="en-US" sz="2430">
                <a:solidFill>
                  <a:srgbClr val="76B9FF"/>
                </a:solidFill>
                <a:latin typeface="Roboto Slab" pitchFamily="34" charset="0"/>
                <a:ea typeface="Roboto Slab" pitchFamily="34" charset="-122"/>
                <a:cs typeface="Roboto Slab" pitchFamily="34" charset="-120"/>
              </a:rPr>
              <a:t>Feature Engineering</a:t>
            </a:r>
            <a:endParaRPr lang="en-US" sz="2430"/>
          </a:p>
        </p:txBody>
      </p:sp>
      <p:sp>
        <p:nvSpPr>
          <p:cNvPr id="10" name="Text 8"/>
          <p:cNvSpPr/>
          <p:nvPr/>
        </p:nvSpPr>
        <p:spPr>
          <a:xfrm>
            <a:off x="7544038" y="4435935"/>
            <a:ext cx="3898821" cy="1185148"/>
          </a:xfrm>
          <a:prstGeom prst="rect">
            <a:avLst/>
          </a:prstGeom>
          <a:noFill/>
          <a:ln/>
        </p:spPr>
        <p:txBody>
          <a:bodyPr wrap="square" lIns="91440" tIns="45720" rIns="91440" bIns="45720" rtlCol="0" anchor="t"/>
          <a:lstStyle/>
          <a:p>
            <a:pPr marL="0" indent="0">
              <a:lnSpc>
                <a:spcPts val="3110"/>
              </a:lnSpc>
              <a:buNone/>
            </a:pPr>
            <a:r>
              <a:rPr lang="en-US" sz="1900">
                <a:solidFill>
                  <a:srgbClr val="D6E5EF"/>
                </a:solidFill>
                <a:latin typeface="Roboto"/>
                <a:ea typeface="Roboto"/>
                <a:cs typeface="Roboto"/>
              </a:rPr>
              <a:t>Extracting key indicators from service creation events enhances model accuracy.</a:t>
            </a:r>
          </a:p>
          <a:p>
            <a:pPr marL="457200" indent="-457200">
              <a:lnSpc>
                <a:spcPts val="3110"/>
              </a:lnSpc>
              <a:buAutoNum type="arabicPeriod"/>
            </a:pPr>
            <a:r>
              <a:rPr lang="en-US" sz="1900">
                <a:solidFill>
                  <a:srgbClr val="D6E5EF"/>
                </a:solidFill>
                <a:latin typeface="Roboto"/>
                <a:ea typeface="Roboto"/>
                <a:cs typeface="Roboto"/>
              </a:rPr>
              <a:t>Time Stamp</a:t>
            </a:r>
          </a:p>
          <a:p>
            <a:pPr marL="457200" indent="-457200">
              <a:lnSpc>
                <a:spcPts val="3110"/>
              </a:lnSpc>
              <a:buAutoNum type="arabicPeriod"/>
            </a:pPr>
            <a:endParaRPr lang="en-US" sz="1900">
              <a:solidFill>
                <a:srgbClr val="D6E5EF"/>
              </a:solidFill>
              <a:latin typeface="Roboto"/>
              <a:ea typeface="Roboto"/>
              <a:cs typeface="Roboto"/>
            </a:endParaRPr>
          </a:p>
          <a:p>
            <a:pPr>
              <a:lnSpc>
                <a:spcPts val="3110"/>
              </a:lnSpc>
            </a:pPr>
            <a:endParaRPr lang="en-US" sz="1900">
              <a:solidFill>
                <a:srgbClr val="D6E5EF"/>
              </a:solidFill>
              <a:latin typeface="Roboto"/>
              <a:ea typeface="Roboto"/>
              <a:cs typeface="Roboto"/>
            </a:endParaRPr>
          </a:p>
        </p:txBody>
      </p:sp>
      <p:sp>
        <p:nvSpPr>
          <p:cNvPr id="11" name="Text 7">
            <a:extLst>
              <a:ext uri="{FF2B5EF4-FFF2-40B4-BE49-F238E27FC236}">
                <a16:creationId xmlns:a16="http://schemas.microsoft.com/office/drawing/2014/main" id="{AA8375E5-0B32-4C44-E1B9-DAB6A01D325C}"/>
              </a:ext>
            </a:extLst>
          </p:cNvPr>
          <p:cNvSpPr/>
          <p:nvPr/>
        </p:nvSpPr>
        <p:spPr>
          <a:xfrm>
            <a:off x="11223907" y="3960965"/>
            <a:ext cx="3086100" cy="385763"/>
          </a:xfrm>
          <a:prstGeom prst="rect">
            <a:avLst/>
          </a:prstGeom>
          <a:noFill/>
          <a:ln/>
        </p:spPr>
        <p:txBody>
          <a:bodyPr wrap="none" rtlCol="0" anchor="t"/>
          <a:lstStyle/>
          <a:p>
            <a:pPr marL="0" indent="0">
              <a:lnSpc>
                <a:spcPts val="3038"/>
              </a:lnSpc>
              <a:buNone/>
            </a:pPr>
            <a:r>
              <a:rPr lang="en-US" sz="2430">
                <a:solidFill>
                  <a:srgbClr val="76B9FF"/>
                </a:solidFill>
                <a:latin typeface="Roboto Slab" pitchFamily="34" charset="0"/>
                <a:ea typeface="Roboto Slab" pitchFamily="34" charset="-122"/>
                <a:cs typeface="Roboto Slab" pitchFamily="34" charset="-120"/>
              </a:rPr>
              <a:t>Model </a:t>
            </a:r>
            <a:r>
              <a:rPr lang="en-US" sz="2430" err="1">
                <a:solidFill>
                  <a:srgbClr val="76B9FF"/>
                </a:solidFill>
                <a:latin typeface="Roboto Slab" pitchFamily="34" charset="0"/>
                <a:ea typeface="Roboto Slab" pitchFamily="34" charset="-122"/>
                <a:cs typeface="Roboto Slab" pitchFamily="34" charset="-120"/>
              </a:rPr>
              <a:t>Traning</a:t>
            </a:r>
            <a:r>
              <a:rPr lang="en-US" sz="2430">
                <a:solidFill>
                  <a:srgbClr val="76B9FF"/>
                </a:solidFill>
                <a:latin typeface="Roboto Slab" pitchFamily="34" charset="0"/>
                <a:ea typeface="Roboto Slab" pitchFamily="34" charset="-122"/>
                <a:cs typeface="Roboto Slab" pitchFamily="34" charset="-120"/>
              </a:rPr>
              <a:t>,</a:t>
            </a:r>
          </a:p>
          <a:p>
            <a:pPr marL="0" indent="0">
              <a:lnSpc>
                <a:spcPts val="3038"/>
              </a:lnSpc>
              <a:buNone/>
            </a:pPr>
            <a:r>
              <a:rPr lang="en-US" sz="2430">
                <a:solidFill>
                  <a:srgbClr val="76B9FF"/>
                </a:solidFill>
                <a:latin typeface="Roboto Slab" pitchFamily="34" charset="0"/>
                <a:ea typeface="Roboto Slab" pitchFamily="34" charset="-122"/>
                <a:cs typeface="Roboto Slab" pitchFamily="34" charset="-120"/>
              </a:rPr>
              <a:t>Validation</a:t>
            </a:r>
          </a:p>
          <a:p>
            <a:pPr marL="0" indent="0">
              <a:lnSpc>
                <a:spcPts val="3038"/>
              </a:lnSpc>
              <a:buNone/>
            </a:pPr>
            <a:r>
              <a:rPr lang="en-US" sz="2430">
                <a:solidFill>
                  <a:srgbClr val="76B9FF"/>
                </a:solidFill>
                <a:latin typeface="Roboto Slab" pitchFamily="34" charset="0"/>
                <a:ea typeface="Roboto Slab" pitchFamily="34" charset="-122"/>
                <a:cs typeface="Roboto Slab" pitchFamily="34" charset="-120"/>
              </a:rPr>
              <a:t>&amp;  Evaluation</a:t>
            </a:r>
            <a:endParaRPr lang="en-US" sz="2430"/>
          </a:p>
        </p:txBody>
      </p:sp>
      <p:sp>
        <p:nvSpPr>
          <p:cNvPr id="12" name="Text 8">
            <a:extLst>
              <a:ext uri="{FF2B5EF4-FFF2-40B4-BE49-F238E27FC236}">
                <a16:creationId xmlns:a16="http://schemas.microsoft.com/office/drawing/2014/main" id="{EF359EEE-57C6-EB8E-616E-35CD8727CEB5}"/>
              </a:ext>
            </a:extLst>
          </p:cNvPr>
          <p:cNvSpPr/>
          <p:nvPr/>
        </p:nvSpPr>
        <p:spPr>
          <a:xfrm>
            <a:off x="11223907" y="5284839"/>
            <a:ext cx="3898821" cy="1185148"/>
          </a:xfrm>
          <a:prstGeom prst="rect">
            <a:avLst/>
          </a:prstGeom>
          <a:noFill/>
          <a:ln/>
        </p:spPr>
        <p:txBody>
          <a:bodyPr wrap="square" lIns="91440" tIns="45720" rIns="91440" bIns="45720" rtlCol="0" anchor="t"/>
          <a:lstStyle/>
          <a:p>
            <a:pPr>
              <a:lnSpc>
                <a:spcPts val="3110"/>
              </a:lnSpc>
            </a:pPr>
            <a:r>
              <a:rPr lang="en-US" sz="1900">
                <a:solidFill>
                  <a:srgbClr val="D6E5EF"/>
                </a:solidFill>
                <a:latin typeface="Roboto"/>
                <a:ea typeface="Roboto"/>
                <a:cs typeface="Roboto"/>
              </a:rPr>
              <a:t>Unsupervised learning</a:t>
            </a:r>
          </a:p>
          <a:p>
            <a:pPr marL="457200" indent="-457200">
              <a:lnSpc>
                <a:spcPts val="3110"/>
              </a:lnSpc>
              <a:buAutoNum type="arabicPeriod"/>
            </a:pPr>
            <a:r>
              <a:rPr lang="en-US" sz="1900">
                <a:solidFill>
                  <a:srgbClr val="D6E5EF"/>
                </a:solidFill>
                <a:latin typeface="Roboto"/>
                <a:ea typeface="Roboto"/>
                <a:cs typeface="Roboto"/>
              </a:rPr>
              <a:t>Isolation forest </a:t>
            </a:r>
          </a:p>
          <a:p>
            <a:pPr marL="457200" indent="-457200">
              <a:lnSpc>
                <a:spcPts val="3110"/>
              </a:lnSpc>
              <a:buAutoNum type="arabicPeriod"/>
            </a:pPr>
            <a:endParaRPr lang="en-US" sz="1900">
              <a:solidFill>
                <a:srgbClr val="D6E5EF"/>
              </a:solidFill>
              <a:latin typeface="Roboto"/>
              <a:ea typeface="Roboto"/>
              <a:cs typeface="Roboto"/>
            </a:endParaRPr>
          </a:p>
          <a:p>
            <a:pPr>
              <a:lnSpc>
                <a:spcPts val="3110"/>
              </a:lnSpc>
            </a:pPr>
            <a:endParaRPr lang="en-US" sz="1900">
              <a:solidFill>
                <a:srgbClr val="D6E5EF"/>
              </a:solidFill>
              <a:latin typeface="Roboto"/>
              <a:ea typeface="Roboto"/>
              <a:cs typeface="Roboto"/>
            </a:endParaRPr>
          </a:p>
        </p:txBody>
      </p:sp>
    </p:spTree>
    <p:extLst>
      <p:ext uri="{BB962C8B-B14F-4D97-AF65-F5344CB8AC3E}">
        <p14:creationId xmlns:p14="http://schemas.microsoft.com/office/powerpoint/2010/main" val="819269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2">
            <a:extLst>
              <a:ext uri="{FF2B5EF4-FFF2-40B4-BE49-F238E27FC236}">
                <a16:creationId xmlns:a16="http://schemas.microsoft.com/office/drawing/2014/main" id="{726727E4-48E1-8085-4503-72E68765A06D}"/>
              </a:ext>
            </a:extLst>
          </p:cNvPr>
          <p:cNvSpPr/>
          <p:nvPr/>
        </p:nvSpPr>
        <p:spPr>
          <a:xfrm>
            <a:off x="1070514" y="281646"/>
            <a:ext cx="10314027" cy="771525"/>
          </a:xfrm>
          <a:prstGeom prst="rect">
            <a:avLst/>
          </a:prstGeom>
          <a:noFill/>
          <a:ln/>
        </p:spPr>
        <p:txBody>
          <a:bodyPr wrap="none" rtlCol="0" anchor="t"/>
          <a:lstStyle/>
          <a:p>
            <a:pPr marL="0" indent="0">
              <a:lnSpc>
                <a:spcPts val="6075"/>
              </a:lnSpc>
              <a:buNone/>
            </a:pPr>
            <a:r>
              <a:rPr lang="en-US" sz="4860">
                <a:latin typeface="Roboto Slab" pitchFamily="34" charset="0"/>
                <a:ea typeface="Roboto Slab" pitchFamily="34" charset="-122"/>
                <a:cs typeface="Roboto Slab" pitchFamily="34" charset="-120"/>
              </a:rPr>
              <a:t>Data Collection: Event Viewer</a:t>
            </a:r>
          </a:p>
          <a:p>
            <a:pPr marL="0" indent="0">
              <a:lnSpc>
                <a:spcPts val="6075"/>
              </a:lnSpc>
              <a:buNone/>
            </a:pPr>
            <a:endParaRPr lang="en-US" sz="4860">
              <a:solidFill>
                <a:srgbClr val="76B9FF"/>
              </a:solidFill>
              <a:latin typeface="Roboto Slab" pitchFamily="34" charset="0"/>
              <a:ea typeface="Roboto Slab" pitchFamily="34" charset="-122"/>
              <a:cs typeface="Roboto Slab" pitchFamily="34" charset="-120"/>
            </a:endParaRPr>
          </a:p>
          <a:p>
            <a:pPr marL="0" indent="0">
              <a:lnSpc>
                <a:spcPts val="6075"/>
              </a:lnSpc>
              <a:buNone/>
            </a:pPr>
            <a:endParaRPr lang="en-US" sz="4860"/>
          </a:p>
          <a:p>
            <a:pPr marL="0" indent="0">
              <a:lnSpc>
                <a:spcPts val="6075"/>
              </a:lnSpc>
              <a:buNone/>
            </a:pPr>
            <a:endParaRPr lang="en-US" sz="4860"/>
          </a:p>
        </p:txBody>
      </p:sp>
      <p:pic>
        <p:nvPicPr>
          <p:cNvPr id="4" name="Picture 3" descr="A screenshot of a computer&#10;&#10;Description automatically generated">
            <a:extLst>
              <a:ext uri="{FF2B5EF4-FFF2-40B4-BE49-F238E27FC236}">
                <a16:creationId xmlns:a16="http://schemas.microsoft.com/office/drawing/2014/main" id="{554AC7F3-12F4-95B6-037A-188F43B54016}"/>
              </a:ext>
            </a:extLst>
          </p:cNvPr>
          <p:cNvPicPr>
            <a:picLocks noChangeAspect="1"/>
          </p:cNvPicPr>
          <p:nvPr/>
        </p:nvPicPr>
        <p:blipFill>
          <a:blip r:embed="rId2"/>
          <a:stretch>
            <a:fillRect/>
          </a:stretch>
        </p:blipFill>
        <p:spPr>
          <a:xfrm>
            <a:off x="750324" y="1215138"/>
            <a:ext cx="7493000" cy="5308600"/>
          </a:xfrm>
          <a:prstGeom prst="rect">
            <a:avLst/>
          </a:prstGeom>
        </p:spPr>
      </p:pic>
      <p:pic>
        <p:nvPicPr>
          <p:cNvPr id="3" name="Picture 2" descr="A close-up of a computer code&#10;&#10;Description automatically generated">
            <a:extLst>
              <a:ext uri="{FF2B5EF4-FFF2-40B4-BE49-F238E27FC236}">
                <a16:creationId xmlns:a16="http://schemas.microsoft.com/office/drawing/2014/main" id="{34C5D9BE-CCD7-1C6E-887F-05C8334DCB03}"/>
              </a:ext>
            </a:extLst>
          </p:cNvPr>
          <p:cNvPicPr>
            <a:picLocks noChangeAspect="1"/>
          </p:cNvPicPr>
          <p:nvPr/>
        </p:nvPicPr>
        <p:blipFill>
          <a:blip r:embed="rId3"/>
          <a:stretch>
            <a:fillRect/>
          </a:stretch>
        </p:blipFill>
        <p:spPr>
          <a:xfrm>
            <a:off x="2255665" y="1833961"/>
            <a:ext cx="12374735" cy="195449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1C1B328-D0F8-E9E1-03A9-F7971355CA0C}"/>
              </a:ext>
            </a:extLst>
          </p:cNvPr>
          <p:cNvPicPr>
            <a:picLocks noChangeAspect="1"/>
          </p:cNvPicPr>
          <p:nvPr/>
        </p:nvPicPr>
        <p:blipFill>
          <a:blip r:embed="rId4"/>
          <a:stretch>
            <a:fillRect/>
          </a:stretch>
        </p:blipFill>
        <p:spPr>
          <a:xfrm>
            <a:off x="6406869" y="4057650"/>
            <a:ext cx="7537017" cy="4085546"/>
          </a:xfrm>
          <a:prstGeom prst="rect">
            <a:avLst/>
          </a:prstGeom>
        </p:spPr>
      </p:pic>
      <p:pic>
        <p:nvPicPr>
          <p:cNvPr id="5" name="Picture 4" descr="A diagram of a model&#10;&#10;Description automatically generated">
            <a:extLst>
              <a:ext uri="{FF2B5EF4-FFF2-40B4-BE49-F238E27FC236}">
                <a16:creationId xmlns:a16="http://schemas.microsoft.com/office/drawing/2014/main" id="{DC58F2B2-2AF9-8E8B-CCED-5A1674E8B1DD}"/>
              </a:ext>
            </a:extLst>
          </p:cNvPr>
          <p:cNvPicPr>
            <a:picLocks noChangeAspect="1"/>
          </p:cNvPicPr>
          <p:nvPr/>
        </p:nvPicPr>
        <p:blipFill>
          <a:blip r:embed="rId5"/>
          <a:stretch>
            <a:fillRect/>
          </a:stretch>
        </p:blipFill>
        <p:spPr>
          <a:xfrm>
            <a:off x="11641873" y="419738"/>
            <a:ext cx="2421017" cy="1743809"/>
          </a:xfrm>
          <a:prstGeom prst="rect">
            <a:avLst/>
          </a:prstGeom>
        </p:spPr>
      </p:pic>
    </p:spTree>
    <p:extLst>
      <p:ext uri="{BB962C8B-B14F-4D97-AF65-F5344CB8AC3E}">
        <p14:creationId xmlns:p14="http://schemas.microsoft.com/office/powerpoint/2010/main" val="3207490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FA872541-C765-93F7-6CEA-4B34F125CAE7}"/>
              </a:ext>
            </a:extLst>
          </p:cNvPr>
          <p:cNvSpPr/>
          <p:nvPr/>
        </p:nvSpPr>
        <p:spPr>
          <a:xfrm>
            <a:off x="1070514" y="281646"/>
            <a:ext cx="10314027" cy="771525"/>
          </a:xfrm>
          <a:prstGeom prst="rect">
            <a:avLst/>
          </a:prstGeom>
          <a:noFill/>
          <a:ln/>
        </p:spPr>
        <p:txBody>
          <a:bodyPr wrap="none" lIns="91440" tIns="45720" rIns="91440" bIns="45720" rtlCol="0" anchor="t"/>
          <a:lstStyle/>
          <a:p>
            <a:pPr>
              <a:lnSpc>
                <a:spcPts val="6075"/>
              </a:lnSpc>
            </a:pPr>
            <a:r>
              <a:rPr lang="en-US" sz="4850">
                <a:latin typeface="Roboto Slab"/>
                <a:ea typeface="Roboto Slab"/>
                <a:cs typeface="Roboto Slab"/>
              </a:rPr>
              <a:t>Data Collection: LLM &amp; SIEM</a:t>
            </a:r>
            <a:endParaRPr lang="en-US" sz="4860">
              <a:latin typeface="Roboto Slab" pitchFamily="34" charset="0"/>
              <a:ea typeface="Roboto Slab" pitchFamily="34" charset="-122"/>
              <a:cs typeface="Roboto Slab" pitchFamily="34" charset="-120"/>
            </a:endParaRPr>
          </a:p>
          <a:p>
            <a:pPr marL="0" indent="0">
              <a:lnSpc>
                <a:spcPts val="6075"/>
              </a:lnSpc>
              <a:buNone/>
            </a:pPr>
            <a:endParaRPr lang="en-US" sz="4860">
              <a:solidFill>
                <a:srgbClr val="76B9FF"/>
              </a:solidFill>
              <a:latin typeface="Roboto Slab" pitchFamily="34" charset="0"/>
              <a:ea typeface="Roboto Slab" pitchFamily="34" charset="-122"/>
              <a:cs typeface="Roboto Slab" pitchFamily="34" charset="-120"/>
            </a:endParaRPr>
          </a:p>
          <a:p>
            <a:pPr marL="0" indent="0">
              <a:lnSpc>
                <a:spcPts val="6075"/>
              </a:lnSpc>
              <a:buNone/>
            </a:pPr>
            <a:endParaRPr lang="en-US" sz="4860"/>
          </a:p>
        </p:txBody>
      </p:sp>
      <p:pic>
        <p:nvPicPr>
          <p:cNvPr id="5" name="Picture 4" descr="A screenshot of a computer program&#10;&#10;Description automatically generated">
            <a:extLst>
              <a:ext uri="{FF2B5EF4-FFF2-40B4-BE49-F238E27FC236}">
                <a16:creationId xmlns:a16="http://schemas.microsoft.com/office/drawing/2014/main" id="{483BCF77-7144-8D6C-841A-6CFFF7DBF4FA}"/>
              </a:ext>
            </a:extLst>
          </p:cNvPr>
          <p:cNvPicPr>
            <a:picLocks noChangeAspect="1"/>
          </p:cNvPicPr>
          <p:nvPr/>
        </p:nvPicPr>
        <p:blipFill>
          <a:blip r:embed="rId2"/>
          <a:stretch>
            <a:fillRect/>
          </a:stretch>
        </p:blipFill>
        <p:spPr>
          <a:xfrm>
            <a:off x="681530" y="1900844"/>
            <a:ext cx="5919063" cy="549633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0322600-F85D-2C78-4439-29131F7E8B7E}"/>
              </a:ext>
            </a:extLst>
          </p:cNvPr>
          <p:cNvPicPr>
            <a:picLocks noChangeAspect="1"/>
          </p:cNvPicPr>
          <p:nvPr/>
        </p:nvPicPr>
        <p:blipFill>
          <a:blip r:embed="rId3"/>
          <a:stretch>
            <a:fillRect/>
          </a:stretch>
        </p:blipFill>
        <p:spPr>
          <a:xfrm>
            <a:off x="6726192" y="3861267"/>
            <a:ext cx="7772400" cy="1806840"/>
          </a:xfrm>
          <a:prstGeom prst="rect">
            <a:avLst/>
          </a:prstGeom>
        </p:spPr>
      </p:pic>
      <p:sp>
        <p:nvSpPr>
          <p:cNvPr id="8" name="TextBox 7">
            <a:extLst>
              <a:ext uri="{FF2B5EF4-FFF2-40B4-BE49-F238E27FC236}">
                <a16:creationId xmlns:a16="http://schemas.microsoft.com/office/drawing/2014/main" id="{A51267BC-CD4F-ED71-48AC-72192F9D9D78}"/>
              </a:ext>
            </a:extLst>
          </p:cNvPr>
          <p:cNvSpPr txBox="1"/>
          <p:nvPr/>
        </p:nvSpPr>
        <p:spPr>
          <a:xfrm>
            <a:off x="6836193" y="2186919"/>
            <a:ext cx="7552398" cy="1323439"/>
          </a:xfrm>
          <a:prstGeom prst="rect">
            <a:avLst/>
          </a:prstGeom>
          <a:solidFill>
            <a:schemeClr val="tx1"/>
          </a:solidFill>
        </p:spPr>
        <p:txBody>
          <a:bodyPr wrap="square" rtlCol="0">
            <a:spAutoFit/>
          </a:bodyPr>
          <a:lstStyle/>
          <a:p>
            <a:r>
              <a:rPr lang="en-US" sz="1600">
                <a:solidFill>
                  <a:srgbClr val="0070C0"/>
                </a:solidFill>
                <a:effectLst/>
                <a:latin typeface="Helvetica Neue" panose="02000503000000020004" pitchFamily="2" charset="0"/>
              </a:rPr>
              <a:t>index=&lt;</a:t>
            </a:r>
            <a:r>
              <a:rPr lang="en-US" sz="1600" err="1">
                <a:solidFill>
                  <a:srgbClr val="0070C0"/>
                </a:solidFill>
                <a:effectLst/>
                <a:latin typeface="Helvetica Neue" panose="02000503000000020004" pitchFamily="2" charset="0"/>
              </a:rPr>
              <a:t>your_index</a:t>
            </a:r>
            <a:r>
              <a:rPr lang="en-US" sz="1600">
                <a:solidFill>
                  <a:srgbClr val="0070C0"/>
                </a:solidFill>
                <a:effectLst/>
                <a:latin typeface="Helvetica Neue" panose="02000503000000020004" pitchFamily="2" charset="0"/>
              </a:rPr>
              <a:t>&gt; </a:t>
            </a:r>
            <a:r>
              <a:rPr lang="en-US" sz="1600" err="1">
                <a:solidFill>
                  <a:srgbClr val="0070C0"/>
                </a:solidFill>
                <a:effectLst/>
                <a:latin typeface="Helvetica Neue" panose="02000503000000020004" pitchFamily="2" charset="0"/>
              </a:rPr>
              <a:t>sourcetype</a:t>
            </a:r>
            <a:r>
              <a:rPr lang="en-US" sz="1600">
                <a:solidFill>
                  <a:srgbClr val="0070C0"/>
                </a:solidFill>
                <a:effectLst/>
                <a:latin typeface="Helvetica Neue" panose="02000503000000020004" pitchFamily="2" charset="0"/>
              </a:rPr>
              <a:t> IN (“</a:t>
            </a:r>
            <a:r>
              <a:rPr lang="en-US" sz="1600" err="1">
                <a:solidFill>
                  <a:srgbClr val="0070C0"/>
                </a:solidFill>
                <a:effectLst/>
                <a:latin typeface="Helvetica Neue" panose="02000503000000020004" pitchFamily="2" charset="0"/>
              </a:rPr>
              <a:t>NewServiceInstallSuccess</a:t>
            </a:r>
            <a:r>
              <a:rPr lang="en-US" sz="1600">
                <a:solidFill>
                  <a:srgbClr val="0070C0"/>
                </a:solidFill>
                <a:effectLst/>
                <a:latin typeface="Helvetica Neue" panose="02000503000000020004" pitchFamily="2" charset="0"/>
              </a:rPr>
              <a:t>”, “</a:t>
            </a:r>
            <a:r>
              <a:rPr lang="en-US" sz="1600" err="1">
                <a:solidFill>
                  <a:srgbClr val="0070C0"/>
                </a:solidFill>
                <a:effectLst/>
                <a:latin typeface="Helvetica Neue" panose="02000503000000020004" pitchFamily="2" charset="0"/>
              </a:rPr>
              <a:t>SystemServiceInstallSuccess</a:t>
            </a:r>
            <a:r>
              <a:rPr lang="en-US" sz="1600">
                <a:solidFill>
                  <a:srgbClr val="0070C0"/>
                </a:solidFill>
                <a:effectLst/>
                <a:latin typeface="Helvetica Neue" panose="02000503000000020004" pitchFamily="2" charset="0"/>
              </a:rPr>
              <a:t>”)</a:t>
            </a:r>
          </a:p>
          <a:p>
            <a:r>
              <a:rPr lang="en-US" sz="1600">
                <a:solidFill>
                  <a:srgbClr val="0070C0"/>
                </a:solidFill>
                <a:effectLst/>
                <a:latin typeface="Helvetica Neue" panose="02000503000000020004" pitchFamily="2" charset="0"/>
              </a:rPr>
              <a:t>| where _time &gt;= </a:t>
            </a:r>
            <a:r>
              <a:rPr lang="en-US" sz="1600" err="1">
                <a:solidFill>
                  <a:srgbClr val="0070C0"/>
                </a:solidFill>
                <a:effectLst/>
                <a:latin typeface="Helvetica Neue" panose="02000503000000020004" pitchFamily="2" charset="0"/>
              </a:rPr>
              <a:t>relative_time</a:t>
            </a:r>
            <a:r>
              <a:rPr lang="en-US" sz="1600">
                <a:solidFill>
                  <a:srgbClr val="0070C0"/>
                </a:solidFill>
                <a:effectLst/>
                <a:latin typeface="Helvetica Neue" panose="02000503000000020004" pitchFamily="2" charset="0"/>
              </a:rPr>
              <a:t>(now(), “-13d@d”) AND _time &lt;= </a:t>
            </a:r>
            <a:r>
              <a:rPr lang="en-US" sz="1600" err="1">
                <a:solidFill>
                  <a:srgbClr val="0070C0"/>
                </a:solidFill>
                <a:effectLst/>
                <a:latin typeface="Helvetica Neue" panose="02000503000000020004" pitchFamily="2" charset="0"/>
              </a:rPr>
              <a:t>relative_time</a:t>
            </a:r>
            <a:r>
              <a:rPr lang="en-US" sz="1600">
                <a:solidFill>
                  <a:srgbClr val="0070C0"/>
                </a:solidFill>
                <a:effectLst/>
                <a:latin typeface="Helvetica Neue" panose="02000503000000020004" pitchFamily="2" charset="0"/>
              </a:rPr>
              <a:t>(now(), “-2h@h”) </a:t>
            </a:r>
          </a:p>
          <a:p>
            <a:r>
              <a:rPr lang="en-US" sz="1600">
                <a:solidFill>
                  <a:srgbClr val="0070C0"/>
                </a:solidFill>
                <a:effectLst/>
                <a:latin typeface="Helvetica Neue" panose="02000503000000020004" pitchFamily="2" charset="0"/>
              </a:rPr>
              <a:t>| where </a:t>
            </a:r>
            <a:r>
              <a:rPr lang="en-US" sz="1600" err="1">
                <a:solidFill>
                  <a:srgbClr val="0070C0"/>
                </a:solidFill>
                <a:effectLst/>
                <a:latin typeface="Helvetica Neue" panose="02000503000000020004" pitchFamily="2" charset="0"/>
              </a:rPr>
              <a:t>event_id</a:t>
            </a:r>
            <a:r>
              <a:rPr lang="en-US" sz="1600">
                <a:solidFill>
                  <a:srgbClr val="0070C0"/>
                </a:solidFill>
                <a:effectLst/>
                <a:latin typeface="Helvetica Neue" panose="02000503000000020004" pitchFamily="2" charset="0"/>
              </a:rPr>
              <a:t> = 7045 </a:t>
            </a:r>
          </a:p>
        </p:txBody>
      </p:sp>
      <p:sp>
        <p:nvSpPr>
          <p:cNvPr id="9" name="TextBox 8">
            <a:extLst>
              <a:ext uri="{FF2B5EF4-FFF2-40B4-BE49-F238E27FC236}">
                <a16:creationId xmlns:a16="http://schemas.microsoft.com/office/drawing/2014/main" id="{7E1F7BEA-C209-7865-D938-752632C7CCD4}"/>
              </a:ext>
            </a:extLst>
          </p:cNvPr>
          <p:cNvSpPr txBox="1"/>
          <p:nvPr/>
        </p:nvSpPr>
        <p:spPr>
          <a:xfrm>
            <a:off x="9465425" y="1762299"/>
            <a:ext cx="2455025" cy="369332"/>
          </a:xfrm>
          <a:prstGeom prst="rect">
            <a:avLst/>
          </a:prstGeom>
          <a:noFill/>
        </p:spPr>
        <p:txBody>
          <a:bodyPr wrap="square" rtlCol="0">
            <a:spAutoFit/>
          </a:bodyPr>
          <a:lstStyle/>
          <a:p>
            <a:r>
              <a:rPr lang="en-US"/>
              <a:t>Query Language</a:t>
            </a:r>
          </a:p>
        </p:txBody>
      </p:sp>
      <p:sp>
        <p:nvSpPr>
          <p:cNvPr id="10" name="TextBox 9">
            <a:extLst>
              <a:ext uri="{FF2B5EF4-FFF2-40B4-BE49-F238E27FC236}">
                <a16:creationId xmlns:a16="http://schemas.microsoft.com/office/drawing/2014/main" id="{7723E591-11EC-FE9B-DD9E-148678EC76B0}"/>
              </a:ext>
            </a:extLst>
          </p:cNvPr>
          <p:cNvSpPr txBox="1"/>
          <p:nvPr/>
        </p:nvSpPr>
        <p:spPr>
          <a:xfrm>
            <a:off x="9465425" y="3501147"/>
            <a:ext cx="2455025" cy="369332"/>
          </a:xfrm>
          <a:prstGeom prst="rect">
            <a:avLst/>
          </a:prstGeom>
          <a:noFill/>
        </p:spPr>
        <p:txBody>
          <a:bodyPr wrap="square" rtlCol="0">
            <a:spAutoFit/>
          </a:bodyPr>
          <a:lstStyle/>
          <a:p>
            <a:r>
              <a:rPr lang="en-US"/>
              <a:t>Query Language Output</a:t>
            </a:r>
          </a:p>
        </p:txBody>
      </p:sp>
      <p:sp>
        <p:nvSpPr>
          <p:cNvPr id="11" name="TextBox 10">
            <a:extLst>
              <a:ext uri="{FF2B5EF4-FFF2-40B4-BE49-F238E27FC236}">
                <a16:creationId xmlns:a16="http://schemas.microsoft.com/office/drawing/2014/main" id="{28D712D1-CB38-E574-7224-D42303D92A0C}"/>
              </a:ext>
            </a:extLst>
          </p:cNvPr>
          <p:cNvSpPr txBox="1"/>
          <p:nvPr/>
        </p:nvSpPr>
        <p:spPr>
          <a:xfrm>
            <a:off x="2413548" y="1548186"/>
            <a:ext cx="2455025" cy="369332"/>
          </a:xfrm>
          <a:prstGeom prst="rect">
            <a:avLst/>
          </a:prstGeom>
          <a:noFill/>
        </p:spPr>
        <p:txBody>
          <a:bodyPr wrap="square" rtlCol="0">
            <a:spAutoFit/>
          </a:bodyPr>
          <a:lstStyle/>
          <a:p>
            <a:r>
              <a:rPr lang="en-US"/>
              <a:t>Llama3.1</a:t>
            </a:r>
          </a:p>
        </p:txBody>
      </p:sp>
      <p:pic>
        <p:nvPicPr>
          <p:cNvPr id="2" name="Picture 1" descr="A diagram of a model&#10;&#10;Description automatically generated">
            <a:extLst>
              <a:ext uri="{FF2B5EF4-FFF2-40B4-BE49-F238E27FC236}">
                <a16:creationId xmlns:a16="http://schemas.microsoft.com/office/drawing/2014/main" id="{D0EC5776-CC65-2E4A-C31D-80FF77A85561}"/>
              </a:ext>
            </a:extLst>
          </p:cNvPr>
          <p:cNvPicPr>
            <a:picLocks noChangeAspect="1"/>
          </p:cNvPicPr>
          <p:nvPr/>
        </p:nvPicPr>
        <p:blipFill>
          <a:blip r:embed="rId4"/>
          <a:stretch>
            <a:fillRect/>
          </a:stretch>
        </p:blipFill>
        <p:spPr>
          <a:xfrm>
            <a:off x="11641873" y="419738"/>
            <a:ext cx="2421017" cy="1743809"/>
          </a:xfrm>
          <a:prstGeom prst="rect">
            <a:avLst/>
          </a:prstGeom>
        </p:spPr>
      </p:pic>
    </p:spTree>
    <p:extLst>
      <p:ext uri="{BB962C8B-B14F-4D97-AF65-F5344CB8AC3E}">
        <p14:creationId xmlns:p14="http://schemas.microsoft.com/office/powerpoint/2010/main" val="305477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0"/>
            <a:ext cx="14630400" cy="8229600"/>
          </a:xfrm>
          <a:prstGeom prst="rect">
            <a:avLst/>
          </a:prstGeom>
          <a:solidFill>
            <a:srgbClr val="2027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83273" y="953691"/>
            <a:ext cx="7750254" cy="1244441"/>
          </a:xfrm>
          <a:prstGeom prst="rect">
            <a:avLst/>
          </a:prstGeom>
          <a:noFill/>
          <a:ln/>
        </p:spPr>
        <p:txBody>
          <a:bodyPr wrap="square" rtlCol="0" anchor="t"/>
          <a:lstStyle/>
          <a:p>
            <a:pPr marL="0" indent="0">
              <a:lnSpc>
                <a:spcPts val="4900"/>
              </a:lnSpc>
              <a:buNone/>
            </a:pPr>
            <a:r>
              <a:rPr lang="en-US" sz="3920" dirty="0">
                <a:solidFill>
                  <a:srgbClr val="76B9FF"/>
                </a:solidFill>
                <a:latin typeface="Roboto Slab" pitchFamily="34" charset="0"/>
                <a:ea typeface="Roboto Slab" pitchFamily="34" charset="-122"/>
                <a:cs typeface="Roboto Slab" pitchFamily="34" charset="-120"/>
              </a:rPr>
              <a:t>The Partnership: Data Scientist and Threat Hunter</a:t>
            </a:r>
            <a:endParaRPr lang="en-US" sz="3920" dirty="0"/>
          </a:p>
        </p:txBody>
      </p:sp>
      <p:pic>
        <p:nvPicPr>
          <p:cNvPr id="6" name="Image 1" descr="preencoded.png"/>
          <p:cNvPicPr>
            <a:picLocks noChangeAspect="1"/>
          </p:cNvPicPr>
          <p:nvPr/>
        </p:nvPicPr>
        <p:blipFill>
          <a:blip r:embed="rId4"/>
          <a:stretch>
            <a:fillRect/>
          </a:stretch>
        </p:blipFill>
        <p:spPr>
          <a:xfrm>
            <a:off x="6183273" y="2496741"/>
            <a:ext cx="995601" cy="1593056"/>
          </a:xfrm>
          <a:prstGeom prst="rect">
            <a:avLst/>
          </a:prstGeom>
        </p:spPr>
      </p:pic>
      <p:sp>
        <p:nvSpPr>
          <p:cNvPr id="7" name="Text 3"/>
          <p:cNvSpPr/>
          <p:nvPr/>
        </p:nvSpPr>
        <p:spPr>
          <a:xfrm>
            <a:off x="7477482" y="2695813"/>
            <a:ext cx="2489121" cy="311110"/>
          </a:xfrm>
          <a:prstGeom prst="rect">
            <a:avLst/>
          </a:prstGeom>
          <a:noFill/>
          <a:ln/>
        </p:spPr>
        <p:txBody>
          <a:bodyPr wrap="none" rtlCol="0" anchor="t"/>
          <a:lstStyle/>
          <a:p>
            <a:pPr marL="0" indent="0" algn="l">
              <a:lnSpc>
                <a:spcPts val="2450"/>
              </a:lnSpc>
              <a:buNone/>
            </a:pPr>
            <a:r>
              <a:rPr lang="en-US" sz="1960">
                <a:solidFill>
                  <a:srgbClr val="D6E5EF"/>
                </a:solidFill>
                <a:latin typeface="Roboto Slab" pitchFamily="34" charset="0"/>
                <a:ea typeface="Roboto Slab" pitchFamily="34" charset="-122"/>
                <a:cs typeface="Roboto Slab" pitchFamily="34" charset="-120"/>
              </a:rPr>
              <a:t>Collaboration</a:t>
            </a:r>
            <a:endParaRPr lang="en-US" sz="1960"/>
          </a:p>
        </p:txBody>
      </p:sp>
      <p:sp>
        <p:nvSpPr>
          <p:cNvPr id="8" name="Text 4"/>
          <p:cNvSpPr/>
          <p:nvPr/>
        </p:nvSpPr>
        <p:spPr>
          <a:xfrm>
            <a:off x="7477482" y="3126343"/>
            <a:ext cx="6456045" cy="637223"/>
          </a:xfrm>
          <a:prstGeom prst="rect">
            <a:avLst/>
          </a:prstGeom>
          <a:noFill/>
          <a:ln/>
        </p:spPr>
        <p:txBody>
          <a:bodyPr wrap="square" rtlCol="0" anchor="t"/>
          <a:lstStyle/>
          <a:p>
            <a:pPr marL="0" indent="0" algn="l">
              <a:lnSpc>
                <a:spcPts val="2509"/>
              </a:lnSpc>
              <a:buNone/>
            </a:pPr>
            <a:r>
              <a:rPr lang="en-US" sz="1568" dirty="0">
                <a:solidFill>
                  <a:srgbClr val="D6E5EF"/>
                </a:solidFill>
                <a:latin typeface="Roboto" pitchFamily="34" charset="0"/>
                <a:ea typeface="Roboto" pitchFamily="34" charset="-122"/>
                <a:cs typeface="Roboto" pitchFamily="34" charset="-120"/>
              </a:rPr>
              <a:t>Threat intelligence meets machine learning, creating a powerful synergy for advanced threat detection.</a:t>
            </a:r>
            <a:endParaRPr lang="en-US" sz="1568" dirty="0"/>
          </a:p>
        </p:txBody>
      </p:sp>
      <p:pic>
        <p:nvPicPr>
          <p:cNvPr id="9" name="Image 2" descr="preencoded.png"/>
          <p:cNvPicPr>
            <a:picLocks noChangeAspect="1"/>
          </p:cNvPicPr>
          <p:nvPr/>
        </p:nvPicPr>
        <p:blipFill>
          <a:blip r:embed="rId5"/>
          <a:stretch>
            <a:fillRect/>
          </a:stretch>
        </p:blipFill>
        <p:spPr>
          <a:xfrm>
            <a:off x="6183273" y="4089797"/>
            <a:ext cx="995601" cy="1593056"/>
          </a:xfrm>
          <a:prstGeom prst="rect">
            <a:avLst/>
          </a:prstGeom>
        </p:spPr>
      </p:pic>
      <p:sp>
        <p:nvSpPr>
          <p:cNvPr id="10" name="Text 5"/>
          <p:cNvSpPr/>
          <p:nvPr/>
        </p:nvSpPr>
        <p:spPr>
          <a:xfrm>
            <a:off x="7477482" y="4288869"/>
            <a:ext cx="2489121" cy="311110"/>
          </a:xfrm>
          <a:prstGeom prst="rect">
            <a:avLst/>
          </a:prstGeom>
          <a:noFill/>
          <a:ln/>
        </p:spPr>
        <p:txBody>
          <a:bodyPr wrap="none" rtlCol="0" anchor="t"/>
          <a:lstStyle/>
          <a:p>
            <a:pPr marL="0" indent="0" algn="l">
              <a:lnSpc>
                <a:spcPts val="2450"/>
              </a:lnSpc>
              <a:buNone/>
            </a:pPr>
            <a:r>
              <a:rPr lang="en-US" sz="1960">
                <a:solidFill>
                  <a:srgbClr val="D6E5EF"/>
                </a:solidFill>
                <a:latin typeface="Roboto Slab" pitchFamily="34" charset="0"/>
                <a:ea typeface="Roboto Slab" pitchFamily="34" charset="-122"/>
                <a:cs typeface="Roboto Slab" pitchFamily="34" charset="-120"/>
              </a:rPr>
              <a:t>Challenges</a:t>
            </a:r>
            <a:endParaRPr lang="en-US" sz="1960"/>
          </a:p>
        </p:txBody>
      </p:sp>
      <p:sp>
        <p:nvSpPr>
          <p:cNvPr id="11" name="Text 6"/>
          <p:cNvSpPr/>
          <p:nvPr/>
        </p:nvSpPr>
        <p:spPr>
          <a:xfrm>
            <a:off x="7477482" y="4719399"/>
            <a:ext cx="6456045" cy="637223"/>
          </a:xfrm>
          <a:prstGeom prst="rect">
            <a:avLst/>
          </a:prstGeom>
          <a:noFill/>
          <a:ln/>
        </p:spPr>
        <p:txBody>
          <a:bodyPr wrap="square" rtlCol="0" anchor="t"/>
          <a:lstStyle/>
          <a:p>
            <a:pPr marL="0" indent="0" algn="l">
              <a:lnSpc>
                <a:spcPts val="2509"/>
              </a:lnSpc>
              <a:buNone/>
            </a:pPr>
            <a:r>
              <a:rPr lang="en-US" sz="1568" dirty="0">
                <a:solidFill>
                  <a:srgbClr val="D6E5EF"/>
                </a:solidFill>
                <a:latin typeface="Roboto" pitchFamily="34" charset="0"/>
                <a:ea typeface="Roboto" pitchFamily="34" charset="-122"/>
                <a:cs typeface="Roboto" pitchFamily="34" charset="-120"/>
              </a:rPr>
              <a:t>Considerations on common mistakes and issues that will arise as you get started</a:t>
            </a:r>
            <a:endParaRPr lang="en-US" sz="1568" dirty="0"/>
          </a:p>
        </p:txBody>
      </p:sp>
      <p:pic>
        <p:nvPicPr>
          <p:cNvPr id="12" name="Image 3" descr="preencoded.png"/>
          <p:cNvPicPr>
            <a:picLocks noChangeAspect="1"/>
          </p:cNvPicPr>
          <p:nvPr/>
        </p:nvPicPr>
        <p:blipFill>
          <a:blip r:embed="rId6"/>
          <a:stretch>
            <a:fillRect/>
          </a:stretch>
        </p:blipFill>
        <p:spPr>
          <a:xfrm>
            <a:off x="6183273" y="5682853"/>
            <a:ext cx="995601" cy="1593056"/>
          </a:xfrm>
          <a:prstGeom prst="rect">
            <a:avLst/>
          </a:prstGeom>
        </p:spPr>
      </p:pic>
      <p:sp>
        <p:nvSpPr>
          <p:cNvPr id="13" name="Text 7"/>
          <p:cNvSpPr/>
          <p:nvPr/>
        </p:nvSpPr>
        <p:spPr>
          <a:xfrm>
            <a:off x="7477482" y="5881926"/>
            <a:ext cx="2489121" cy="311110"/>
          </a:xfrm>
          <a:prstGeom prst="rect">
            <a:avLst/>
          </a:prstGeom>
          <a:noFill/>
          <a:ln/>
        </p:spPr>
        <p:txBody>
          <a:bodyPr wrap="none" rtlCol="0" anchor="t"/>
          <a:lstStyle/>
          <a:p>
            <a:pPr marL="0" indent="0" algn="l">
              <a:lnSpc>
                <a:spcPts val="2450"/>
              </a:lnSpc>
              <a:buNone/>
            </a:pPr>
            <a:r>
              <a:rPr lang="en-US" sz="1960">
                <a:solidFill>
                  <a:srgbClr val="D6E5EF"/>
                </a:solidFill>
                <a:latin typeface="Roboto Slab" pitchFamily="34" charset="0"/>
                <a:ea typeface="Roboto Slab" pitchFamily="34" charset="-122"/>
                <a:cs typeface="Roboto Slab" pitchFamily="34" charset="-120"/>
              </a:rPr>
              <a:t>Success Story</a:t>
            </a:r>
            <a:endParaRPr lang="en-US" sz="1960"/>
          </a:p>
        </p:txBody>
      </p:sp>
      <p:sp>
        <p:nvSpPr>
          <p:cNvPr id="14" name="Text 8"/>
          <p:cNvSpPr/>
          <p:nvPr/>
        </p:nvSpPr>
        <p:spPr>
          <a:xfrm>
            <a:off x="7477482" y="6312456"/>
            <a:ext cx="6456045" cy="637223"/>
          </a:xfrm>
          <a:prstGeom prst="rect">
            <a:avLst/>
          </a:prstGeom>
          <a:noFill/>
          <a:ln/>
        </p:spPr>
        <p:txBody>
          <a:bodyPr wrap="square" lIns="91440" tIns="45720" rIns="91440" bIns="45720" rtlCol="0" anchor="t"/>
          <a:lstStyle/>
          <a:p>
            <a:pPr>
              <a:lnSpc>
                <a:spcPts val="2509"/>
              </a:lnSpc>
            </a:pPr>
            <a:r>
              <a:rPr lang="en-US" sz="1550" dirty="0">
                <a:solidFill>
                  <a:srgbClr val="D6E5EF"/>
                </a:solidFill>
                <a:latin typeface="Roboto"/>
                <a:ea typeface="Roboto"/>
                <a:cs typeface="Roboto"/>
              </a:rPr>
              <a:t>Case study on kicking starting your journey with ML based threat hunting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0"/>
            <a:ext cx="14630400" cy="8232100"/>
          </a:xfrm>
          <a:prstGeom prst="rect">
            <a:avLst/>
          </a:prstGeom>
          <a:solidFill>
            <a:srgbClr val="2027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683550"/>
          </a:xfrm>
          <a:prstGeom prst="rect">
            <a:avLst/>
          </a:prstGeom>
        </p:spPr>
      </p:pic>
      <p:sp>
        <p:nvSpPr>
          <p:cNvPr id="5" name="Text 2"/>
          <p:cNvSpPr/>
          <p:nvPr/>
        </p:nvSpPr>
        <p:spPr>
          <a:xfrm>
            <a:off x="1451610" y="3273862"/>
            <a:ext cx="6641425" cy="670917"/>
          </a:xfrm>
          <a:prstGeom prst="rect">
            <a:avLst/>
          </a:prstGeom>
          <a:noFill/>
          <a:ln/>
        </p:spPr>
        <p:txBody>
          <a:bodyPr wrap="none" rtlCol="0" anchor="t"/>
          <a:lstStyle/>
          <a:p>
            <a:pPr marL="0" indent="0">
              <a:lnSpc>
                <a:spcPts val="5283"/>
              </a:lnSpc>
              <a:buNone/>
            </a:pPr>
            <a:r>
              <a:rPr lang="en-US" sz="4226">
                <a:solidFill>
                  <a:srgbClr val="76B9FF"/>
                </a:solidFill>
                <a:latin typeface="Roboto Slab" pitchFamily="34" charset="0"/>
                <a:ea typeface="Roboto Slab" pitchFamily="34" charset="-122"/>
                <a:cs typeface="Roboto Slab" pitchFamily="34" charset="-120"/>
              </a:rPr>
              <a:t>Intro to Machine Learning</a:t>
            </a:r>
            <a:endParaRPr lang="en-US" sz="4226"/>
          </a:p>
        </p:txBody>
      </p:sp>
      <p:sp>
        <p:nvSpPr>
          <p:cNvPr id="6" name="Shape 3"/>
          <p:cNvSpPr/>
          <p:nvPr/>
        </p:nvSpPr>
        <p:spPr>
          <a:xfrm>
            <a:off x="1451610" y="4266724"/>
            <a:ext cx="5756315" cy="1580198"/>
          </a:xfrm>
          <a:prstGeom prst="roundRect">
            <a:avLst>
              <a:gd name="adj" fmla="val 2038"/>
            </a:avLst>
          </a:prstGeom>
          <a:solidFill>
            <a:srgbClr val="3F4652"/>
          </a:solidFill>
          <a:ln/>
        </p:spPr>
        <p:txBody>
          <a:bodyPr/>
          <a:lstStyle/>
          <a:p>
            <a:endParaRPr lang="en-US"/>
          </a:p>
        </p:txBody>
      </p:sp>
      <p:sp>
        <p:nvSpPr>
          <p:cNvPr id="7" name="Text 4"/>
          <p:cNvSpPr/>
          <p:nvPr/>
        </p:nvSpPr>
        <p:spPr>
          <a:xfrm>
            <a:off x="1666280" y="4481393"/>
            <a:ext cx="2683550" cy="335399"/>
          </a:xfrm>
          <a:prstGeom prst="rect">
            <a:avLst/>
          </a:prstGeom>
          <a:noFill/>
          <a:ln/>
        </p:spPr>
        <p:txBody>
          <a:bodyPr wrap="none" rtlCol="0" anchor="t"/>
          <a:lstStyle/>
          <a:p>
            <a:pPr marL="0" indent="0">
              <a:lnSpc>
                <a:spcPts val="2641"/>
              </a:lnSpc>
              <a:buNone/>
            </a:pPr>
            <a:r>
              <a:rPr lang="en-US" sz="2113">
                <a:solidFill>
                  <a:srgbClr val="D6E5EF"/>
                </a:solidFill>
                <a:latin typeface="Roboto Slab" pitchFamily="34" charset="0"/>
                <a:ea typeface="Roboto Slab" pitchFamily="34" charset="-122"/>
                <a:cs typeface="Roboto Slab" pitchFamily="34" charset="-120"/>
              </a:rPr>
              <a:t>Supervised Learning</a:t>
            </a:r>
            <a:endParaRPr lang="en-US" sz="2113"/>
          </a:p>
        </p:txBody>
      </p:sp>
      <p:sp>
        <p:nvSpPr>
          <p:cNvPr id="8" name="Text 5"/>
          <p:cNvSpPr/>
          <p:nvPr/>
        </p:nvSpPr>
        <p:spPr>
          <a:xfrm>
            <a:off x="1666280" y="4945499"/>
            <a:ext cx="5326975" cy="686752"/>
          </a:xfrm>
          <a:prstGeom prst="rect">
            <a:avLst/>
          </a:prstGeom>
          <a:noFill/>
          <a:ln/>
        </p:spPr>
        <p:txBody>
          <a:bodyPr wrap="square" rtlCol="0" anchor="t"/>
          <a:lstStyle/>
          <a:p>
            <a:pPr marL="0" indent="0">
              <a:lnSpc>
                <a:spcPts val="2705"/>
              </a:lnSpc>
              <a:buNone/>
            </a:pPr>
            <a:r>
              <a:rPr lang="en-US" sz="1690">
                <a:solidFill>
                  <a:srgbClr val="D6E5EF"/>
                </a:solidFill>
                <a:latin typeface="Roboto" pitchFamily="34" charset="0"/>
                <a:ea typeface="Roboto" pitchFamily="34" charset="-122"/>
                <a:cs typeface="Roboto" pitchFamily="34" charset="-120"/>
              </a:rPr>
              <a:t>Models trained on labeled data to make predictions or classifications.</a:t>
            </a:r>
            <a:endParaRPr lang="en-US" sz="1690"/>
          </a:p>
        </p:txBody>
      </p:sp>
      <p:sp>
        <p:nvSpPr>
          <p:cNvPr id="9" name="Shape 6"/>
          <p:cNvSpPr/>
          <p:nvPr/>
        </p:nvSpPr>
        <p:spPr>
          <a:xfrm>
            <a:off x="7422594" y="4266724"/>
            <a:ext cx="5756315" cy="1580198"/>
          </a:xfrm>
          <a:prstGeom prst="roundRect">
            <a:avLst>
              <a:gd name="adj" fmla="val 2038"/>
            </a:avLst>
          </a:prstGeom>
          <a:solidFill>
            <a:srgbClr val="3F4652"/>
          </a:solidFill>
          <a:ln/>
        </p:spPr>
        <p:txBody>
          <a:bodyPr/>
          <a:lstStyle/>
          <a:p>
            <a:endParaRPr lang="en-US"/>
          </a:p>
        </p:txBody>
      </p:sp>
      <p:sp>
        <p:nvSpPr>
          <p:cNvPr id="10" name="Text 7"/>
          <p:cNvSpPr/>
          <p:nvPr/>
        </p:nvSpPr>
        <p:spPr>
          <a:xfrm>
            <a:off x="7637264" y="4481393"/>
            <a:ext cx="2983944" cy="335399"/>
          </a:xfrm>
          <a:prstGeom prst="rect">
            <a:avLst/>
          </a:prstGeom>
          <a:noFill/>
          <a:ln/>
        </p:spPr>
        <p:txBody>
          <a:bodyPr wrap="none" rtlCol="0" anchor="t"/>
          <a:lstStyle/>
          <a:p>
            <a:pPr marL="0" indent="0">
              <a:lnSpc>
                <a:spcPts val="2641"/>
              </a:lnSpc>
              <a:buNone/>
            </a:pPr>
            <a:r>
              <a:rPr lang="en-US" sz="2113">
                <a:solidFill>
                  <a:srgbClr val="D6E5EF"/>
                </a:solidFill>
                <a:latin typeface="Roboto Slab" pitchFamily="34" charset="0"/>
                <a:ea typeface="Roboto Slab" pitchFamily="34" charset="-122"/>
                <a:cs typeface="Roboto Slab" pitchFamily="34" charset="-120"/>
              </a:rPr>
              <a:t>Unsupervised Learning</a:t>
            </a:r>
            <a:endParaRPr lang="en-US" sz="2113"/>
          </a:p>
        </p:txBody>
      </p:sp>
      <p:sp>
        <p:nvSpPr>
          <p:cNvPr id="11" name="Text 8"/>
          <p:cNvSpPr/>
          <p:nvPr/>
        </p:nvSpPr>
        <p:spPr>
          <a:xfrm>
            <a:off x="7637264" y="4945499"/>
            <a:ext cx="5326975" cy="686752"/>
          </a:xfrm>
          <a:prstGeom prst="rect">
            <a:avLst/>
          </a:prstGeom>
          <a:noFill/>
          <a:ln/>
        </p:spPr>
        <p:txBody>
          <a:bodyPr wrap="square" rtlCol="0" anchor="t"/>
          <a:lstStyle/>
          <a:p>
            <a:pPr marL="0" indent="0">
              <a:lnSpc>
                <a:spcPts val="2705"/>
              </a:lnSpc>
              <a:buNone/>
            </a:pPr>
            <a:r>
              <a:rPr lang="en-US" sz="1690">
                <a:solidFill>
                  <a:srgbClr val="D6E5EF"/>
                </a:solidFill>
                <a:latin typeface="Roboto" pitchFamily="34" charset="0"/>
                <a:ea typeface="Roboto" pitchFamily="34" charset="-122"/>
                <a:cs typeface="Roboto" pitchFamily="34" charset="-120"/>
              </a:rPr>
              <a:t>Algorithms that find patterns in unlabeled data, useful for anomaly detection.</a:t>
            </a:r>
            <a:endParaRPr lang="en-US" sz="1690"/>
          </a:p>
        </p:txBody>
      </p:sp>
      <p:sp>
        <p:nvSpPr>
          <p:cNvPr id="12" name="Shape 9"/>
          <p:cNvSpPr/>
          <p:nvPr/>
        </p:nvSpPr>
        <p:spPr>
          <a:xfrm>
            <a:off x="1451610" y="6061591"/>
            <a:ext cx="5756315" cy="1580198"/>
          </a:xfrm>
          <a:prstGeom prst="roundRect">
            <a:avLst>
              <a:gd name="adj" fmla="val 2038"/>
            </a:avLst>
          </a:prstGeom>
          <a:solidFill>
            <a:srgbClr val="3F4652"/>
          </a:solidFill>
          <a:ln/>
        </p:spPr>
        <p:txBody>
          <a:bodyPr/>
          <a:lstStyle/>
          <a:p>
            <a:endParaRPr lang="en-US"/>
          </a:p>
        </p:txBody>
      </p:sp>
      <p:sp>
        <p:nvSpPr>
          <p:cNvPr id="13" name="Text 10"/>
          <p:cNvSpPr/>
          <p:nvPr/>
        </p:nvSpPr>
        <p:spPr>
          <a:xfrm>
            <a:off x="1666280" y="6276261"/>
            <a:ext cx="3091458" cy="335399"/>
          </a:xfrm>
          <a:prstGeom prst="rect">
            <a:avLst/>
          </a:prstGeom>
          <a:noFill/>
          <a:ln/>
        </p:spPr>
        <p:txBody>
          <a:bodyPr wrap="none" rtlCol="0" anchor="t"/>
          <a:lstStyle/>
          <a:p>
            <a:pPr marL="0" indent="0">
              <a:lnSpc>
                <a:spcPts val="2641"/>
              </a:lnSpc>
              <a:buNone/>
            </a:pPr>
            <a:r>
              <a:rPr lang="en-US" sz="2113">
                <a:solidFill>
                  <a:srgbClr val="D6E5EF"/>
                </a:solidFill>
                <a:latin typeface="Roboto Slab" pitchFamily="34" charset="0"/>
                <a:ea typeface="Roboto Slab" pitchFamily="34" charset="-122"/>
                <a:cs typeface="Roboto Slab" pitchFamily="34" charset="-120"/>
              </a:rPr>
              <a:t>Reinforcement Learning</a:t>
            </a:r>
            <a:endParaRPr lang="en-US" sz="2113"/>
          </a:p>
        </p:txBody>
      </p:sp>
      <p:sp>
        <p:nvSpPr>
          <p:cNvPr id="14" name="Text 11"/>
          <p:cNvSpPr/>
          <p:nvPr/>
        </p:nvSpPr>
        <p:spPr>
          <a:xfrm>
            <a:off x="1666280" y="6740366"/>
            <a:ext cx="5326975" cy="686752"/>
          </a:xfrm>
          <a:prstGeom prst="rect">
            <a:avLst/>
          </a:prstGeom>
          <a:noFill/>
          <a:ln/>
        </p:spPr>
        <p:txBody>
          <a:bodyPr wrap="square" rtlCol="0" anchor="t"/>
          <a:lstStyle/>
          <a:p>
            <a:pPr marL="0" indent="0">
              <a:lnSpc>
                <a:spcPts val="2705"/>
              </a:lnSpc>
              <a:buNone/>
            </a:pPr>
            <a:r>
              <a:rPr lang="en-US" sz="1690">
                <a:solidFill>
                  <a:srgbClr val="D6E5EF"/>
                </a:solidFill>
                <a:latin typeface="Roboto" pitchFamily="34" charset="0"/>
                <a:ea typeface="Roboto" pitchFamily="34" charset="-122"/>
                <a:cs typeface="Roboto" pitchFamily="34" charset="-120"/>
              </a:rPr>
              <a:t>Models learn optimal actions through trial and error in dynamic environments.</a:t>
            </a:r>
            <a:endParaRPr lang="en-US" sz="1690"/>
          </a:p>
        </p:txBody>
      </p:sp>
      <p:sp>
        <p:nvSpPr>
          <p:cNvPr id="15" name="Shape 12"/>
          <p:cNvSpPr/>
          <p:nvPr/>
        </p:nvSpPr>
        <p:spPr>
          <a:xfrm>
            <a:off x="7422594" y="6061591"/>
            <a:ext cx="5756315" cy="1580198"/>
          </a:xfrm>
          <a:prstGeom prst="roundRect">
            <a:avLst>
              <a:gd name="adj" fmla="val 2038"/>
            </a:avLst>
          </a:prstGeom>
          <a:solidFill>
            <a:srgbClr val="3F4652"/>
          </a:solidFill>
          <a:ln/>
        </p:spPr>
        <p:txBody>
          <a:bodyPr/>
          <a:lstStyle/>
          <a:p>
            <a:endParaRPr lang="en-US"/>
          </a:p>
        </p:txBody>
      </p:sp>
      <p:sp>
        <p:nvSpPr>
          <p:cNvPr id="16" name="Text 13"/>
          <p:cNvSpPr/>
          <p:nvPr/>
        </p:nvSpPr>
        <p:spPr>
          <a:xfrm>
            <a:off x="7637264" y="6276261"/>
            <a:ext cx="2683550" cy="335399"/>
          </a:xfrm>
          <a:prstGeom prst="rect">
            <a:avLst/>
          </a:prstGeom>
          <a:noFill/>
          <a:ln/>
        </p:spPr>
        <p:txBody>
          <a:bodyPr wrap="none" rtlCol="0" anchor="t"/>
          <a:lstStyle/>
          <a:p>
            <a:pPr marL="0" indent="0">
              <a:lnSpc>
                <a:spcPts val="2641"/>
              </a:lnSpc>
              <a:buNone/>
            </a:pPr>
            <a:r>
              <a:rPr lang="en-US" sz="2113">
                <a:solidFill>
                  <a:srgbClr val="D6E5EF"/>
                </a:solidFill>
                <a:latin typeface="Roboto Slab" pitchFamily="34" charset="0"/>
                <a:ea typeface="Roboto Slab" pitchFamily="34" charset="-122"/>
                <a:cs typeface="Roboto Slab" pitchFamily="34" charset="-120"/>
              </a:rPr>
              <a:t>Popular ML Models</a:t>
            </a:r>
            <a:endParaRPr lang="en-US" sz="2113"/>
          </a:p>
        </p:txBody>
      </p:sp>
      <p:sp>
        <p:nvSpPr>
          <p:cNvPr id="17" name="Text 14"/>
          <p:cNvSpPr/>
          <p:nvPr/>
        </p:nvSpPr>
        <p:spPr>
          <a:xfrm>
            <a:off x="7637264" y="6740366"/>
            <a:ext cx="5326975" cy="686752"/>
          </a:xfrm>
          <a:prstGeom prst="rect">
            <a:avLst/>
          </a:prstGeom>
          <a:noFill/>
          <a:ln/>
        </p:spPr>
        <p:txBody>
          <a:bodyPr wrap="square" rtlCol="0" anchor="t"/>
          <a:lstStyle/>
          <a:p>
            <a:pPr marL="0" indent="0">
              <a:lnSpc>
                <a:spcPts val="2705"/>
              </a:lnSpc>
              <a:buNone/>
            </a:pPr>
            <a:r>
              <a:rPr lang="en-US" sz="1690">
                <a:solidFill>
                  <a:srgbClr val="D6E5EF"/>
                </a:solidFill>
                <a:latin typeface="Roboto" pitchFamily="34" charset="0"/>
                <a:ea typeface="Roboto" pitchFamily="34" charset="-122"/>
                <a:cs typeface="Roboto" pitchFamily="34" charset="-120"/>
              </a:rPr>
              <a:t>Decision trees, neural networks, and support vector machines for various applications.</a:t>
            </a:r>
            <a:endParaRPr lang="en-US" sz="169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374690"/>
            <a:ext cx="14630400" cy="8229600"/>
          </a:xfrm>
          <a:prstGeom prst="rect">
            <a:avLst/>
          </a:prstGeom>
          <a:solidFill>
            <a:srgbClr val="2027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0905" y="815340"/>
            <a:ext cx="6728579" cy="718185"/>
          </a:xfrm>
          <a:prstGeom prst="rect">
            <a:avLst/>
          </a:prstGeom>
          <a:noFill/>
          <a:ln/>
        </p:spPr>
        <p:txBody>
          <a:bodyPr wrap="none" rtlCol="0" anchor="t"/>
          <a:lstStyle/>
          <a:p>
            <a:pPr marL="0" indent="0">
              <a:lnSpc>
                <a:spcPts val="5656"/>
              </a:lnSpc>
              <a:buNone/>
            </a:pPr>
            <a:r>
              <a:rPr lang="en-US" sz="4525">
                <a:solidFill>
                  <a:srgbClr val="76B9FF"/>
                </a:solidFill>
                <a:latin typeface="Roboto Slab" pitchFamily="34" charset="0"/>
                <a:ea typeface="Roboto Slab" pitchFamily="34" charset="-122"/>
                <a:cs typeface="Roboto Slab" pitchFamily="34" charset="-120"/>
              </a:rPr>
              <a:t>Current State of the Hunt</a:t>
            </a:r>
            <a:endParaRPr lang="en-US" sz="4525"/>
          </a:p>
        </p:txBody>
      </p:sp>
      <p:sp>
        <p:nvSpPr>
          <p:cNvPr id="6" name="Shape 3"/>
          <p:cNvSpPr/>
          <p:nvPr/>
        </p:nvSpPr>
        <p:spPr>
          <a:xfrm>
            <a:off x="6620351" y="1878211"/>
            <a:ext cx="30480" cy="5535930"/>
          </a:xfrm>
          <a:prstGeom prst="roundRect">
            <a:avLst>
              <a:gd name="adj" fmla="val 113121"/>
            </a:avLst>
          </a:prstGeom>
          <a:solidFill>
            <a:srgbClr val="585F6B"/>
          </a:solidFill>
          <a:ln/>
        </p:spPr>
        <p:txBody>
          <a:bodyPr/>
          <a:lstStyle/>
          <a:p>
            <a:endParaRPr lang="en-US"/>
          </a:p>
        </p:txBody>
      </p:sp>
      <p:sp>
        <p:nvSpPr>
          <p:cNvPr id="7" name="Shape 4"/>
          <p:cNvSpPr/>
          <p:nvPr/>
        </p:nvSpPr>
        <p:spPr>
          <a:xfrm>
            <a:off x="6863655" y="2379940"/>
            <a:ext cx="804505" cy="30480"/>
          </a:xfrm>
          <a:prstGeom prst="roundRect">
            <a:avLst>
              <a:gd name="adj" fmla="val 113121"/>
            </a:avLst>
          </a:prstGeom>
          <a:solidFill>
            <a:srgbClr val="585F6B"/>
          </a:solidFill>
          <a:ln/>
        </p:spPr>
        <p:txBody>
          <a:bodyPr/>
          <a:lstStyle/>
          <a:p>
            <a:endParaRPr lang="en-US"/>
          </a:p>
        </p:txBody>
      </p:sp>
      <p:sp>
        <p:nvSpPr>
          <p:cNvPr id="8" name="Shape 5"/>
          <p:cNvSpPr/>
          <p:nvPr/>
        </p:nvSpPr>
        <p:spPr>
          <a:xfrm>
            <a:off x="6377047" y="2136696"/>
            <a:ext cx="517088" cy="517088"/>
          </a:xfrm>
          <a:prstGeom prst="roundRect">
            <a:avLst>
              <a:gd name="adj" fmla="val 6668"/>
            </a:avLst>
          </a:prstGeom>
          <a:solidFill>
            <a:srgbClr val="3F4652"/>
          </a:solidFill>
          <a:ln/>
        </p:spPr>
        <p:txBody>
          <a:bodyPr/>
          <a:lstStyle/>
          <a:p>
            <a:endParaRPr lang="en-US"/>
          </a:p>
        </p:txBody>
      </p:sp>
      <p:sp>
        <p:nvSpPr>
          <p:cNvPr id="9" name="Text 6"/>
          <p:cNvSpPr/>
          <p:nvPr/>
        </p:nvSpPr>
        <p:spPr>
          <a:xfrm>
            <a:off x="6564451" y="2222778"/>
            <a:ext cx="142161" cy="344805"/>
          </a:xfrm>
          <a:prstGeom prst="rect">
            <a:avLst/>
          </a:prstGeom>
          <a:noFill/>
          <a:ln/>
        </p:spPr>
        <p:txBody>
          <a:bodyPr wrap="none" rtlCol="0" anchor="t"/>
          <a:lstStyle/>
          <a:p>
            <a:pPr marL="0" indent="0" algn="ctr">
              <a:lnSpc>
                <a:spcPts val="2715"/>
              </a:lnSpc>
              <a:buNone/>
            </a:pPr>
            <a:r>
              <a:rPr lang="en-US" sz="2715">
                <a:solidFill>
                  <a:srgbClr val="D6E5EF"/>
                </a:solidFill>
                <a:latin typeface="Roboto Slab" pitchFamily="34" charset="0"/>
                <a:ea typeface="Roboto Slab" pitchFamily="34" charset="-122"/>
                <a:cs typeface="Roboto Slab" pitchFamily="34" charset="-120"/>
              </a:rPr>
              <a:t>1</a:t>
            </a:r>
            <a:endParaRPr lang="en-US" sz="2715"/>
          </a:p>
        </p:txBody>
      </p:sp>
      <p:sp>
        <p:nvSpPr>
          <p:cNvPr id="10" name="Text 7"/>
          <p:cNvSpPr/>
          <p:nvPr/>
        </p:nvSpPr>
        <p:spPr>
          <a:xfrm>
            <a:off x="7899797" y="2108002"/>
            <a:ext cx="3608665" cy="359092"/>
          </a:xfrm>
          <a:prstGeom prst="rect">
            <a:avLst/>
          </a:prstGeom>
          <a:noFill/>
          <a:ln/>
        </p:spPr>
        <p:txBody>
          <a:bodyPr wrap="none" rtlCol="0" anchor="t"/>
          <a:lstStyle/>
          <a:p>
            <a:pPr marL="0" indent="0" algn="l">
              <a:lnSpc>
                <a:spcPts val="2828"/>
              </a:lnSpc>
              <a:buNone/>
            </a:pPr>
            <a:r>
              <a:rPr lang="en-US" sz="2262">
                <a:solidFill>
                  <a:srgbClr val="D6E5EF"/>
                </a:solidFill>
                <a:latin typeface="Roboto Slab" pitchFamily="34" charset="0"/>
                <a:ea typeface="Roboto Slab" pitchFamily="34" charset="-122"/>
                <a:cs typeface="Roboto Slab" pitchFamily="34" charset="-120"/>
              </a:rPr>
              <a:t>Structured Threat Hunting</a:t>
            </a:r>
            <a:endParaRPr lang="en-US" sz="2262"/>
          </a:p>
        </p:txBody>
      </p:sp>
      <p:sp>
        <p:nvSpPr>
          <p:cNvPr id="11" name="Text 8"/>
          <p:cNvSpPr/>
          <p:nvPr/>
        </p:nvSpPr>
        <p:spPr>
          <a:xfrm>
            <a:off x="7899797" y="2604968"/>
            <a:ext cx="5926098" cy="735568"/>
          </a:xfrm>
          <a:prstGeom prst="rect">
            <a:avLst/>
          </a:prstGeom>
          <a:noFill/>
          <a:ln/>
        </p:spPr>
        <p:txBody>
          <a:bodyPr wrap="square" rtlCol="0" anchor="t"/>
          <a:lstStyle/>
          <a:p>
            <a:pPr marL="0" indent="0" algn="l">
              <a:lnSpc>
                <a:spcPts val="2896"/>
              </a:lnSpc>
              <a:buNone/>
            </a:pPr>
            <a:r>
              <a:rPr lang="en-US" sz="1810">
                <a:solidFill>
                  <a:srgbClr val="D6E5EF"/>
                </a:solidFill>
                <a:latin typeface="Roboto" pitchFamily="34" charset="0"/>
                <a:ea typeface="Roboto" pitchFamily="34" charset="-122"/>
                <a:cs typeface="Roboto" pitchFamily="34" charset="-120"/>
              </a:rPr>
              <a:t>Hypothesis-driven approach focusing on adversary TTPs. Requires specific knowledge of attack patterns.</a:t>
            </a:r>
            <a:endParaRPr lang="en-US" sz="1810"/>
          </a:p>
        </p:txBody>
      </p:sp>
      <p:sp>
        <p:nvSpPr>
          <p:cNvPr id="12" name="Shape 9"/>
          <p:cNvSpPr/>
          <p:nvPr/>
        </p:nvSpPr>
        <p:spPr>
          <a:xfrm>
            <a:off x="6863655" y="4301847"/>
            <a:ext cx="804505" cy="30480"/>
          </a:xfrm>
          <a:prstGeom prst="roundRect">
            <a:avLst>
              <a:gd name="adj" fmla="val 113121"/>
            </a:avLst>
          </a:prstGeom>
          <a:solidFill>
            <a:srgbClr val="585F6B"/>
          </a:solidFill>
          <a:ln/>
        </p:spPr>
        <p:txBody>
          <a:bodyPr/>
          <a:lstStyle/>
          <a:p>
            <a:endParaRPr lang="en-US"/>
          </a:p>
        </p:txBody>
      </p:sp>
      <p:sp>
        <p:nvSpPr>
          <p:cNvPr id="13" name="Shape 10"/>
          <p:cNvSpPr/>
          <p:nvPr/>
        </p:nvSpPr>
        <p:spPr>
          <a:xfrm>
            <a:off x="6377047" y="4058602"/>
            <a:ext cx="517088" cy="517088"/>
          </a:xfrm>
          <a:prstGeom prst="roundRect">
            <a:avLst>
              <a:gd name="adj" fmla="val 6668"/>
            </a:avLst>
          </a:prstGeom>
          <a:solidFill>
            <a:srgbClr val="3F4652"/>
          </a:solidFill>
          <a:ln/>
        </p:spPr>
        <p:txBody>
          <a:bodyPr/>
          <a:lstStyle/>
          <a:p>
            <a:endParaRPr lang="en-US"/>
          </a:p>
        </p:txBody>
      </p:sp>
      <p:sp>
        <p:nvSpPr>
          <p:cNvPr id="14" name="Text 11"/>
          <p:cNvSpPr/>
          <p:nvPr/>
        </p:nvSpPr>
        <p:spPr>
          <a:xfrm>
            <a:off x="6540401" y="4144685"/>
            <a:ext cx="190381" cy="344805"/>
          </a:xfrm>
          <a:prstGeom prst="rect">
            <a:avLst/>
          </a:prstGeom>
          <a:noFill/>
          <a:ln/>
        </p:spPr>
        <p:txBody>
          <a:bodyPr wrap="none" rtlCol="0" anchor="t"/>
          <a:lstStyle/>
          <a:p>
            <a:pPr marL="0" indent="0" algn="ctr">
              <a:lnSpc>
                <a:spcPts val="2715"/>
              </a:lnSpc>
              <a:buNone/>
            </a:pPr>
            <a:r>
              <a:rPr lang="en-US" sz="2715">
                <a:solidFill>
                  <a:srgbClr val="D6E5EF"/>
                </a:solidFill>
                <a:latin typeface="Roboto Slab" pitchFamily="34" charset="0"/>
                <a:ea typeface="Roboto Slab" pitchFamily="34" charset="-122"/>
                <a:cs typeface="Roboto Slab" pitchFamily="34" charset="-120"/>
              </a:rPr>
              <a:t>2</a:t>
            </a:r>
            <a:endParaRPr lang="en-US" sz="2715"/>
          </a:p>
        </p:txBody>
      </p:sp>
      <p:sp>
        <p:nvSpPr>
          <p:cNvPr id="15" name="Text 12"/>
          <p:cNvSpPr/>
          <p:nvPr/>
        </p:nvSpPr>
        <p:spPr>
          <a:xfrm>
            <a:off x="7899797" y="4029908"/>
            <a:ext cx="3902035" cy="359092"/>
          </a:xfrm>
          <a:prstGeom prst="rect">
            <a:avLst/>
          </a:prstGeom>
          <a:noFill/>
          <a:ln/>
        </p:spPr>
        <p:txBody>
          <a:bodyPr wrap="none" rtlCol="0" anchor="t"/>
          <a:lstStyle/>
          <a:p>
            <a:pPr marL="0" indent="0" algn="l">
              <a:lnSpc>
                <a:spcPts val="2828"/>
              </a:lnSpc>
              <a:buNone/>
            </a:pPr>
            <a:r>
              <a:rPr lang="en-US" sz="2262">
                <a:solidFill>
                  <a:srgbClr val="D6E5EF"/>
                </a:solidFill>
                <a:latin typeface="Roboto Slab" pitchFamily="34" charset="0"/>
                <a:ea typeface="Roboto Slab" pitchFamily="34" charset="-122"/>
                <a:cs typeface="Roboto Slab" pitchFamily="34" charset="-120"/>
              </a:rPr>
              <a:t>Asset Driven Threat Hunting</a:t>
            </a:r>
            <a:endParaRPr lang="en-US" sz="2262"/>
          </a:p>
        </p:txBody>
      </p:sp>
      <p:sp>
        <p:nvSpPr>
          <p:cNvPr id="16" name="Text 13"/>
          <p:cNvSpPr/>
          <p:nvPr/>
        </p:nvSpPr>
        <p:spPr>
          <a:xfrm>
            <a:off x="7899797" y="4526875"/>
            <a:ext cx="5926098" cy="735568"/>
          </a:xfrm>
          <a:prstGeom prst="rect">
            <a:avLst/>
          </a:prstGeom>
          <a:noFill/>
          <a:ln/>
        </p:spPr>
        <p:txBody>
          <a:bodyPr wrap="square" rtlCol="0" anchor="t"/>
          <a:lstStyle/>
          <a:p>
            <a:pPr marL="0" indent="0" algn="l">
              <a:lnSpc>
                <a:spcPts val="2896"/>
              </a:lnSpc>
              <a:buNone/>
            </a:pPr>
            <a:r>
              <a:rPr lang="en-US" sz="1810">
                <a:solidFill>
                  <a:srgbClr val="D6E5EF"/>
                </a:solidFill>
                <a:latin typeface="Roboto" pitchFamily="34" charset="0"/>
                <a:ea typeface="Roboto" pitchFamily="34" charset="-122"/>
                <a:cs typeface="Roboto" pitchFamily="34" charset="-120"/>
              </a:rPr>
              <a:t>Threat model driven approach. Focuses on protecting critical assets within an organization.</a:t>
            </a:r>
            <a:endParaRPr lang="en-US" sz="1810"/>
          </a:p>
        </p:txBody>
      </p:sp>
      <p:sp>
        <p:nvSpPr>
          <p:cNvPr id="17" name="Shape 14"/>
          <p:cNvSpPr/>
          <p:nvPr/>
        </p:nvSpPr>
        <p:spPr>
          <a:xfrm>
            <a:off x="6863655" y="6223754"/>
            <a:ext cx="804505" cy="30480"/>
          </a:xfrm>
          <a:prstGeom prst="roundRect">
            <a:avLst>
              <a:gd name="adj" fmla="val 113121"/>
            </a:avLst>
          </a:prstGeom>
          <a:solidFill>
            <a:srgbClr val="585F6B"/>
          </a:solidFill>
          <a:ln/>
        </p:spPr>
        <p:txBody>
          <a:bodyPr/>
          <a:lstStyle/>
          <a:p>
            <a:endParaRPr lang="en-US"/>
          </a:p>
        </p:txBody>
      </p:sp>
      <p:sp>
        <p:nvSpPr>
          <p:cNvPr id="18" name="Shape 15"/>
          <p:cNvSpPr/>
          <p:nvPr/>
        </p:nvSpPr>
        <p:spPr>
          <a:xfrm>
            <a:off x="6377047" y="5980509"/>
            <a:ext cx="517088" cy="517088"/>
          </a:xfrm>
          <a:prstGeom prst="roundRect">
            <a:avLst>
              <a:gd name="adj" fmla="val 6668"/>
            </a:avLst>
          </a:prstGeom>
          <a:solidFill>
            <a:srgbClr val="3F4652"/>
          </a:solidFill>
          <a:ln/>
        </p:spPr>
        <p:txBody>
          <a:bodyPr/>
          <a:lstStyle/>
          <a:p>
            <a:endParaRPr lang="en-US"/>
          </a:p>
        </p:txBody>
      </p:sp>
      <p:sp>
        <p:nvSpPr>
          <p:cNvPr id="19" name="Text 16"/>
          <p:cNvSpPr/>
          <p:nvPr/>
        </p:nvSpPr>
        <p:spPr>
          <a:xfrm>
            <a:off x="6542425" y="6066592"/>
            <a:ext cx="186214" cy="344805"/>
          </a:xfrm>
          <a:prstGeom prst="rect">
            <a:avLst/>
          </a:prstGeom>
          <a:noFill/>
          <a:ln/>
        </p:spPr>
        <p:txBody>
          <a:bodyPr wrap="none" rtlCol="0" anchor="t"/>
          <a:lstStyle/>
          <a:p>
            <a:pPr marL="0" indent="0" algn="ctr">
              <a:lnSpc>
                <a:spcPts val="2715"/>
              </a:lnSpc>
              <a:buNone/>
            </a:pPr>
            <a:r>
              <a:rPr lang="en-US" sz="2715">
                <a:solidFill>
                  <a:srgbClr val="D6E5EF"/>
                </a:solidFill>
                <a:latin typeface="Roboto Slab" pitchFamily="34" charset="0"/>
                <a:ea typeface="Roboto Slab" pitchFamily="34" charset="-122"/>
                <a:cs typeface="Roboto Slab" pitchFamily="34" charset="-120"/>
              </a:rPr>
              <a:t>3</a:t>
            </a:r>
            <a:endParaRPr lang="en-US" sz="2715"/>
          </a:p>
        </p:txBody>
      </p:sp>
      <p:sp>
        <p:nvSpPr>
          <p:cNvPr id="20" name="Text 17"/>
          <p:cNvSpPr/>
          <p:nvPr/>
        </p:nvSpPr>
        <p:spPr>
          <a:xfrm>
            <a:off x="7899797" y="5951815"/>
            <a:ext cx="3984665" cy="359092"/>
          </a:xfrm>
          <a:prstGeom prst="rect">
            <a:avLst/>
          </a:prstGeom>
          <a:noFill/>
          <a:ln/>
        </p:spPr>
        <p:txBody>
          <a:bodyPr wrap="none" rtlCol="0" anchor="t"/>
          <a:lstStyle/>
          <a:p>
            <a:pPr marL="0" indent="0" algn="l">
              <a:lnSpc>
                <a:spcPts val="2828"/>
              </a:lnSpc>
              <a:buNone/>
            </a:pPr>
            <a:r>
              <a:rPr lang="en-US" sz="2262">
                <a:solidFill>
                  <a:srgbClr val="D6E5EF"/>
                </a:solidFill>
                <a:latin typeface="Roboto Slab" pitchFamily="34" charset="0"/>
                <a:ea typeface="Roboto Slab" pitchFamily="34" charset="-122"/>
                <a:cs typeface="Roboto Slab" pitchFamily="34" charset="-120"/>
              </a:rPr>
              <a:t>Unstructured Threat Hunting</a:t>
            </a:r>
            <a:endParaRPr lang="en-US" sz="2262"/>
          </a:p>
        </p:txBody>
      </p:sp>
      <p:sp>
        <p:nvSpPr>
          <p:cNvPr id="21" name="Text 18"/>
          <p:cNvSpPr/>
          <p:nvPr/>
        </p:nvSpPr>
        <p:spPr>
          <a:xfrm>
            <a:off x="7899797" y="6448782"/>
            <a:ext cx="5926098" cy="735568"/>
          </a:xfrm>
          <a:prstGeom prst="rect">
            <a:avLst/>
          </a:prstGeom>
          <a:noFill/>
          <a:ln/>
        </p:spPr>
        <p:txBody>
          <a:bodyPr wrap="square" rtlCol="0" anchor="t"/>
          <a:lstStyle/>
          <a:p>
            <a:pPr marL="0" indent="0" algn="l">
              <a:lnSpc>
                <a:spcPts val="2896"/>
              </a:lnSpc>
              <a:buNone/>
            </a:pPr>
            <a:r>
              <a:rPr lang="en-US" sz="1810">
                <a:solidFill>
                  <a:srgbClr val="D6E5EF"/>
                </a:solidFill>
                <a:latin typeface="Roboto" pitchFamily="34" charset="0"/>
                <a:ea typeface="Roboto" pitchFamily="34" charset="-122"/>
                <a:cs typeface="Roboto" pitchFamily="34" charset="-120"/>
              </a:rPr>
              <a:t>Data-driven approach analyzing large datasets for anomalies. Ideal candidate for ML integration.</a:t>
            </a:r>
            <a:endParaRPr lang="en-US" sz="181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416243"/>
            <a:ext cx="14630400" cy="8229600"/>
          </a:xfrm>
          <a:prstGeom prst="rect">
            <a:avLst/>
          </a:prstGeom>
          <a:solidFill>
            <a:srgbClr val="2027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29508" y="653296"/>
            <a:ext cx="7484983" cy="1481376"/>
          </a:xfrm>
          <a:prstGeom prst="rect">
            <a:avLst/>
          </a:prstGeom>
          <a:noFill/>
          <a:ln/>
        </p:spPr>
        <p:txBody>
          <a:bodyPr wrap="square" rtlCol="0" anchor="t"/>
          <a:lstStyle/>
          <a:p>
            <a:pPr marL="0" indent="0">
              <a:lnSpc>
                <a:spcPts val="5832"/>
              </a:lnSpc>
              <a:buNone/>
            </a:pPr>
            <a:r>
              <a:rPr lang="en-US" sz="4666">
                <a:solidFill>
                  <a:srgbClr val="76B9FF"/>
                </a:solidFill>
                <a:latin typeface="Roboto Slab" pitchFamily="34" charset="0"/>
                <a:ea typeface="Roboto Slab" pitchFamily="34" charset="-122"/>
                <a:cs typeface="Roboto Slab" pitchFamily="34" charset="-120"/>
              </a:rPr>
              <a:t>Why Threat Hunters Need to Embrace ML</a:t>
            </a:r>
            <a:endParaRPr lang="en-US" sz="4666"/>
          </a:p>
        </p:txBody>
      </p:sp>
      <p:sp>
        <p:nvSpPr>
          <p:cNvPr id="6" name="Shape 3"/>
          <p:cNvSpPr/>
          <p:nvPr/>
        </p:nvSpPr>
        <p:spPr>
          <a:xfrm>
            <a:off x="829508" y="2756654"/>
            <a:ext cx="533162" cy="533162"/>
          </a:xfrm>
          <a:prstGeom prst="roundRect">
            <a:avLst>
              <a:gd name="adj" fmla="val 6668"/>
            </a:avLst>
          </a:prstGeom>
          <a:solidFill>
            <a:srgbClr val="3F4652"/>
          </a:solidFill>
          <a:ln/>
        </p:spPr>
        <p:txBody>
          <a:bodyPr/>
          <a:lstStyle/>
          <a:p>
            <a:endParaRPr lang="en-US"/>
          </a:p>
        </p:txBody>
      </p:sp>
      <p:sp>
        <p:nvSpPr>
          <p:cNvPr id="7" name="Text 4"/>
          <p:cNvSpPr/>
          <p:nvPr/>
        </p:nvSpPr>
        <p:spPr>
          <a:xfrm>
            <a:off x="1022747" y="2845475"/>
            <a:ext cx="146566" cy="355521"/>
          </a:xfrm>
          <a:prstGeom prst="rect">
            <a:avLst/>
          </a:prstGeom>
          <a:noFill/>
          <a:ln/>
        </p:spPr>
        <p:txBody>
          <a:bodyPr wrap="none" rtlCol="0" anchor="t"/>
          <a:lstStyle/>
          <a:p>
            <a:pPr marL="0" indent="0" algn="ctr">
              <a:lnSpc>
                <a:spcPts val="2799"/>
              </a:lnSpc>
              <a:buNone/>
            </a:pPr>
            <a:r>
              <a:rPr lang="en-US" sz="2799">
                <a:solidFill>
                  <a:srgbClr val="D6E5EF"/>
                </a:solidFill>
                <a:latin typeface="Roboto Slab" pitchFamily="34" charset="0"/>
                <a:ea typeface="Roboto Slab" pitchFamily="34" charset="-122"/>
                <a:cs typeface="Roboto Slab" pitchFamily="34" charset="-120"/>
              </a:rPr>
              <a:t>1</a:t>
            </a:r>
            <a:endParaRPr lang="en-US" sz="2799"/>
          </a:p>
        </p:txBody>
      </p:sp>
      <p:sp>
        <p:nvSpPr>
          <p:cNvPr id="8" name="Text 5"/>
          <p:cNvSpPr/>
          <p:nvPr/>
        </p:nvSpPr>
        <p:spPr>
          <a:xfrm>
            <a:off x="1599605" y="2756654"/>
            <a:ext cx="2963942" cy="370284"/>
          </a:xfrm>
          <a:prstGeom prst="rect">
            <a:avLst/>
          </a:prstGeom>
          <a:noFill/>
          <a:ln/>
        </p:spPr>
        <p:txBody>
          <a:bodyPr wrap="none" rtlCol="0" anchor="t"/>
          <a:lstStyle/>
          <a:p>
            <a:pPr marL="0" indent="0">
              <a:lnSpc>
                <a:spcPts val="2916"/>
              </a:lnSpc>
              <a:buNone/>
            </a:pPr>
            <a:r>
              <a:rPr lang="en-US" sz="2333">
                <a:solidFill>
                  <a:srgbClr val="D6E5EF"/>
                </a:solidFill>
                <a:latin typeface="Roboto Slab" pitchFamily="34" charset="0"/>
                <a:ea typeface="Roboto Slab" pitchFamily="34" charset="-122"/>
                <a:cs typeface="Roboto Slab" pitchFamily="34" charset="-120"/>
              </a:rPr>
              <a:t>Expanding Networks</a:t>
            </a:r>
            <a:endParaRPr lang="en-US" sz="2333"/>
          </a:p>
        </p:txBody>
      </p:sp>
      <p:sp>
        <p:nvSpPr>
          <p:cNvPr id="9" name="Text 6"/>
          <p:cNvSpPr/>
          <p:nvPr/>
        </p:nvSpPr>
        <p:spPr>
          <a:xfrm>
            <a:off x="1599605" y="3269099"/>
            <a:ext cx="6714887" cy="758428"/>
          </a:xfrm>
          <a:prstGeom prst="rect">
            <a:avLst/>
          </a:prstGeom>
          <a:noFill/>
          <a:ln/>
        </p:spPr>
        <p:txBody>
          <a:bodyPr wrap="square" rtlCol="0" anchor="t"/>
          <a:lstStyle/>
          <a:p>
            <a:pPr marL="0" indent="0">
              <a:lnSpc>
                <a:spcPts val="2986"/>
              </a:lnSpc>
              <a:buNone/>
            </a:pPr>
            <a:r>
              <a:rPr lang="en-US" sz="1866">
                <a:solidFill>
                  <a:srgbClr val="D6E5EF"/>
                </a:solidFill>
                <a:latin typeface="Roboto" pitchFamily="34" charset="0"/>
                <a:ea typeface="Roboto" pitchFamily="34" charset="-122"/>
                <a:cs typeface="Roboto" pitchFamily="34" charset="-120"/>
              </a:rPr>
              <a:t>As networks grow, security teams must process exponentially more data. ML can help manage this scale.</a:t>
            </a:r>
            <a:endParaRPr lang="en-US" sz="1866"/>
          </a:p>
        </p:txBody>
      </p:sp>
      <p:sp>
        <p:nvSpPr>
          <p:cNvPr id="10" name="Shape 7"/>
          <p:cNvSpPr/>
          <p:nvPr/>
        </p:nvSpPr>
        <p:spPr>
          <a:xfrm>
            <a:off x="829508" y="4531043"/>
            <a:ext cx="533162" cy="533162"/>
          </a:xfrm>
          <a:prstGeom prst="roundRect">
            <a:avLst>
              <a:gd name="adj" fmla="val 6668"/>
            </a:avLst>
          </a:prstGeom>
          <a:solidFill>
            <a:srgbClr val="3F4652"/>
          </a:solidFill>
          <a:ln/>
        </p:spPr>
        <p:txBody>
          <a:bodyPr/>
          <a:lstStyle/>
          <a:p>
            <a:endParaRPr lang="en-US"/>
          </a:p>
        </p:txBody>
      </p:sp>
      <p:sp>
        <p:nvSpPr>
          <p:cNvPr id="11" name="Text 8"/>
          <p:cNvSpPr/>
          <p:nvPr/>
        </p:nvSpPr>
        <p:spPr>
          <a:xfrm>
            <a:off x="997863" y="4619863"/>
            <a:ext cx="196334" cy="355521"/>
          </a:xfrm>
          <a:prstGeom prst="rect">
            <a:avLst/>
          </a:prstGeom>
          <a:noFill/>
          <a:ln/>
        </p:spPr>
        <p:txBody>
          <a:bodyPr wrap="none" rtlCol="0" anchor="t"/>
          <a:lstStyle/>
          <a:p>
            <a:pPr marL="0" indent="0" algn="ctr">
              <a:lnSpc>
                <a:spcPts val="2799"/>
              </a:lnSpc>
              <a:buNone/>
            </a:pPr>
            <a:r>
              <a:rPr lang="en-US" sz="2799">
                <a:solidFill>
                  <a:srgbClr val="D6E5EF"/>
                </a:solidFill>
                <a:latin typeface="Roboto Slab" pitchFamily="34" charset="0"/>
                <a:ea typeface="Roboto Slab" pitchFamily="34" charset="-122"/>
                <a:cs typeface="Roboto Slab" pitchFamily="34" charset="-120"/>
              </a:rPr>
              <a:t>2</a:t>
            </a:r>
            <a:endParaRPr lang="en-US" sz="2799"/>
          </a:p>
        </p:txBody>
      </p:sp>
      <p:sp>
        <p:nvSpPr>
          <p:cNvPr id="12" name="Text 9"/>
          <p:cNvSpPr/>
          <p:nvPr/>
        </p:nvSpPr>
        <p:spPr>
          <a:xfrm>
            <a:off x="1599605" y="4531043"/>
            <a:ext cx="3623786" cy="370284"/>
          </a:xfrm>
          <a:prstGeom prst="rect">
            <a:avLst/>
          </a:prstGeom>
          <a:noFill/>
          <a:ln/>
        </p:spPr>
        <p:txBody>
          <a:bodyPr wrap="none" rtlCol="0" anchor="t"/>
          <a:lstStyle/>
          <a:p>
            <a:pPr marL="0" indent="0">
              <a:lnSpc>
                <a:spcPts val="2916"/>
              </a:lnSpc>
              <a:buNone/>
            </a:pPr>
            <a:r>
              <a:rPr lang="en-US" sz="2333" dirty="0">
                <a:solidFill>
                  <a:srgbClr val="D6E5EF"/>
                </a:solidFill>
                <a:latin typeface="Roboto Slab" pitchFamily="34" charset="0"/>
                <a:ea typeface="Roboto Slab" pitchFamily="34" charset="-122"/>
                <a:cs typeface="Roboto Slab" pitchFamily="34" charset="-120"/>
              </a:rPr>
              <a:t>Commoditized Threat Landscape</a:t>
            </a:r>
            <a:endParaRPr lang="en-US" sz="2333" dirty="0"/>
          </a:p>
        </p:txBody>
      </p:sp>
      <p:sp>
        <p:nvSpPr>
          <p:cNvPr id="13" name="Text 10"/>
          <p:cNvSpPr/>
          <p:nvPr/>
        </p:nvSpPr>
        <p:spPr>
          <a:xfrm>
            <a:off x="1599605" y="5043488"/>
            <a:ext cx="6714887" cy="758428"/>
          </a:xfrm>
          <a:prstGeom prst="rect">
            <a:avLst/>
          </a:prstGeom>
          <a:noFill/>
          <a:ln/>
        </p:spPr>
        <p:txBody>
          <a:bodyPr wrap="square" rtlCol="0" anchor="t"/>
          <a:lstStyle/>
          <a:p>
            <a:pPr marL="0" indent="0">
              <a:lnSpc>
                <a:spcPts val="2986"/>
              </a:lnSpc>
              <a:buNone/>
            </a:pPr>
            <a:r>
              <a:rPr lang="en-US" sz="1866" dirty="0">
                <a:solidFill>
                  <a:srgbClr val="D6E5EF"/>
                </a:solidFill>
                <a:latin typeface="Roboto" pitchFamily="34" charset="0"/>
                <a:ea typeface="Roboto" pitchFamily="34" charset="-122"/>
                <a:cs typeface="Roboto" pitchFamily="34" charset="-120"/>
              </a:rPr>
              <a:t>Cybercrime has coalesced around the same goals, objectives, and tactics</a:t>
            </a:r>
            <a:endParaRPr lang="en-US" sz="1866" dirty="0"/>
          </a:p>
        </p:txBody>
      </p:sp>
      <p:sp>
        <p:nvSpPr>
          <p:cNvPr id="14" name="Shape 11"/>
          <p:cNvSpPr/>
          <p:nvPr/>
        </p:nvSpPr>
        <p:spPr>
          <a:xfrm>
            <a:off x="829508" y="6305431"/>
            <a:ext cx="533162" cy="533162"/>
          </a:xfrm>
          <a:prstGeom prst="roundRect">
            <a:avLst>
              <a:gd name="adj" fmla="val 6668"/>
            </a:avLst>
          </a:prstGeom>
          <a:solidFill>
            <a:srgbClr val="3F4652"/>
          </a:solidFill>
          <a:ln/>
        </p:spPr>
        <p:txBody>
          <a:bodyPr/>
          <a:lstStyle/>
          <a:p>
            <a:endParaRPr lang="en-US"/>
          </a:p>
        </p:txBody>
      </p:sp>
      <p:sp>
        <p:nvSpPr>
          <p:cNvPr id="15" name="Text 12"/>
          <p:cNvSpPr/>
          <p:nvPr/>
        </p:nvSpPr>
        <p:spPr>
          <a:xfrm>
            <a:off x="1000006" y="6394252"/>
            <a:ext cx="192048" cy="355521"/>
          </a:xfrm>
          <a:prstGeom prst="rect">
            <a:avLst/>
          </a:prstGeom>
          <a:noFill/>
          <a:ln/>
        </p:spPr>
        <p:txBody>
          <a:bodyPr wrap="none" rtlCol="0" anchor="t"/>
          <a:lstStyle/>
          <a:p>
            <a:pPr marL="0" indent="0" algn="ctr">
              <a:lnSpc>
                <a:spcPts val="2799"/>
              </a:lnSpc>
              <a:buNone/>
            </a:pPr>
            <a:r>
              <a:rPr lang="en-US" sz="2799">
                <a:solidFill>
                  <a:srgbClr val="D6E5EF"/>
                </a:solidFill>
                <a:latin typeface="Roboto Slab" pitchFamily="34" charset="0"/>
                <a:ea typeface="Roboto Slab" pitchFamily="34" charset="-122"/>
                <a:cs typeface="Roboto Slab" pitchFamily="34" charset="-120"/>
              </a:rPr>
              <a:t>3</a:t>
            </a:r>
            <a:endParaRPr lang="en-US" sz="2799"/>
          </a:p>
        </p:txBody>
      </p:sp>
      <p:sp>
        <p:nvSpPr>
          <p:cNvPr id="16" name="Text 13"/>
          <p:cNvSpPr/>
          <p:nvPr/>
        </p:nvSpPr>
        <p:spPr>
          <a:xfrm>
            <a:off x="1599605" y="6305431"/>
            <a:ext cx="3134201" cy="370284"/>
          </a:xfrm>
          <a:prstGeom prst="rect">
            <a:avLst/>
          </a:prstGeom>
          <a:noFill/>
          <a:ln/>
        </p:spPr>
        <p:txBody>
          <a:bodyPr wrap="none" rtlCol="0" anchor="t"/>
          <a:lstStyle/>
          <a:p>
            <a:pPr marL="0" indent="0">
              <a:lnSpc>
                <a:spcPts val="2916"/>
              </a:lnSpc>
              <a:buNone/>
            </a:pPr>
            <a:r>
              <a:rPr lang="en-US" sz="2333" dirty="0">
                <a:solidFill>
                  <a:srgbClr val="D6E5EF"/>
                </a:solidFill>
                <a:latin typeface="Roboto Slab" pitchFamily="34" charset="0"/>
                <a:ea typeface="Roboto Slab" pitchFamily="34" charset="-122"/>
                <a:cs typeface="Roboto Slab" pitchFamily="34" charset="-120"/>
              </a:rPr>
              <a:t>Maximize human and machine performance</a:t>
            </a:r>
            <a:endParaRPr lang="en-US" sz="2333" dirty="0"/>
          </a:p>
        </p:txBody>
      </p:sp>
      <p:sp>
        <p:nvSpPr>
          <p:cNvPr id="17" name="Text 14"/>
          <p:cNvSpPr/>
          <p:nvPr/>
        </p:nvSpPr>
        <p:spPr>
          <a:xfrm>
            <a:off x="1599605" y="6817876"/>
            <a:ext cx="6714887" cy="758428"/>
          </a:xfrm>
          <a:prstGeom prst="rect">
            <a:avLst/>
          </a:prstGeom>
          <a:noFill/>
          <a:ln/>
        </p:spPr>
        <p:txBody>
          <a:bodyPr wrap="square" rtlCol="0" anchor="t"/>
          <a:lstStyle/>
          <a:p>
            <a:pPr marL="0" indent="0">
              <a:lnSpc>
                <a:spcPts val="2986"/>
              </a:lnSpc>
              <a:buNone/>
            </a:pPr>
            <a:r>
              <a:rPr lang="en-US" sz="1866" dirty="0">
                <a:solidFill>
                  <a:srgbClr val="D6E5EF"/>
                </a:solidFill>
                <a:latin typeface="Roboto" pitchFamily="34" charset="0"/>
                <a:ea typeface="Roboto" pitchFamily="34" charset="-122"/>
                <a:cs typeface="Roboto" pitchFamily="34" charset="-120"/>
              </a:rPr>
              <a:t>Leveraging ML technology amplifies human capabilities and vice versa, leading to more effective threat detection.</a:t>
            </a:r>
            <a:endParaRPr lang="en-US" sz="186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15896" y="75842"/>
            <a:ext cx="14630400" cy="8229600"/>
          </a:xfrm>
          <a:prstGeom prst="rect">
            <a:avLst/>
          </a:prstGeom>
          <a:solidFill>
            <a:srgbClr val="2027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382774" y="3804880"/>
            <a:ext cx="12575619" cy="771525"/>
          </a:xfrm>
          <a:prstGeom prst="rect">
            <a:avLst/>
          </a:prstGeom>
          <a:noFill/>
          <a:ln/>
        </p:spPr>
        <p:txBody>
          <a:bodyPr wrap="none" rtlCol="0" anchor="t"/>
          <a:lstStyle/>
          <a:p>
            <a:pPr marL="0" indent="0">
              <a:lnSpc>
                <a:spcPts val="6075"/>
              </a:lnSpc>
              <a:buNone/>
            </a:pPr>
            <a:r>
              <a:rPr lang="en-US" sz="4860" dirty="0">
                <a:solidFill>
                  <a:srgbClr val="76B9FF"/>
                </a:solidFill>
                <a:latin typeface="Roboto Slab" pitchFamily="34" charset="0"/>
                <a:ea typeface="Roboto Slab" pitchFamily="34" charset="-122"/>
                <a:cs typeface="Roboto Slab" pitchFamily="34" charset="-120"/>
              </a:rPr>
              <a:t>Driving with threat intelligence</a:t>
            </a:r>
            <a:endParaRPr lang="en-US" sz="4860" dirty="0"/>
          </a:p>
        </p:txBody>
      </p:sp>
      <p:sp>
        <p:nvSpPr>
          <p:cNvPr id="6" name="Shape 3"/>
          <p:cNvSpPr/>
          <p:nvPr/>
        </p:nvSpPr>
        <p:spPr>
          <a:xfrm>
            <a:off x="864037" y="4956215"/>
            <a:ext cx="12902327" cy="2618232"/>
          </a:xfrm>
          <a:prstGeom prst="roundRect">
            <a:avLst>
              <a:gd name="adj" fmla="val 1455"/>
            </a:avLst>
          </a:prstGeom>
          <a:noFill/>
          <a:ln w="15240">
            <a:solidFill>
              <a:srgbClr val="FFFFFF">
                <a:alpha val="24000"/>
              </a:srgbClr>
            </a:solidFill>
            <a:prstDash val="solid"/>
          </a:ln>
        </p:spPr>
        <p:txBody>
          <a:bodyPr/>
          <a:lstStyle/>
          <a:p>
            <a:endParaRPr lang="en-US"/>
          </a:p>
        </p:txBody>
      </p:sp>
      <p:sp>
        <p:nvSpPr>
          <p:cNvPr id="7" name="Shape 4"/>
          <p:cNvSpPr/>
          <p:nvPr/>
        </p:nvSpPr>
        <p:spPr>
          <a:xfrm>
            <a:off x="864036" y="4958453"/>
            <a:ext cx="4348329" cy="743093"/>
          </a:xfrm>
          <a:prstGeom prst="rect">
            <a:avLst/>
          </a:prstGeom>
          <a:solidFill>
            <a:schemeClr val="accent1"/>
          </a:solidFill>
          <a:ln>
            <a:solidFill>
              <a:schemeClr val="accent1"/>
            </a:solidFill>
          </a:ln>
        </p:spPr>
        <p:txBody>
          <a:bodyPr/>
          <a:lstStyle/>
          <a:p>
            <a:endParaRPr lang="en-US"/>
          </a:p>
        </p:txBody>
      </p:sp>
      <p:sp>
        <p:nvSpPr>
          <p:cNvPr id="13" name="Text 10"/>
          <p:cNvSpPr/>
          <p:nvPr/>
        </p:nvSpPr>
        <p:spPr>
          <a:xfrm>
            <a:off x="5417846" y="5974392"/>
            <a:ext cx="3788450" cy="395049"/>
          </a:xfrm>
          <a:prstGeom prst="rect">
            <a:avLst/>
          </a:prstGeom>
          <a:noFill/>
          <a:ln/>
        </p:spPr>
        <p:txBody>
          <a:bodyPr wrap="none" lIns="91440" tIns="45720" rIns="91440" bIns="45720" rtlCol="0" anchor="t"/>
          <a:lstStyle/>
          <a:p>
            <a:pPr>
              <a:lnSpc>
                <a:spcPts val="3110"/>
              </a:lnSpc>
            </a:pPr>
            <a:r>
              <a:rPr lang="en-US" sz="1900">
                <a:solidFill>
                  <a:srgbClr val="D6E5EF"/>
                </a:solidFill>
                <a:latin typeface="Roboto"/>
                <a:ea typeface="Roboto"/>
                <a:cs typeface="Roboto"/>
              </a:rPr>
              <a:t>&gt; 90% involve new services</a:t>
            </a:r>
            <a:endParaRPr lang="en-US" sz="1900">
              <a:latin typeface="Calibri" panose="020F0502020204030204"/>
              <a:ea typeface="Calibri" panose="020F0502020204030204"/>
              <a:cs typeface="Calibri" panose="020F0502020204030204"/>
            </a:endParaRPr>
          </a:p>
        </p:txBody>
      </p:sp>
      <p:sp>
        <p:nvSpPr>
          <p:cNvPr id="14" name="Text 11"/>
          <p:cNvSpPr/>
          <p:nvPr/>
        </p:nvSpPr>
        <p:spPr>
          <a:xfrm>
            <a:off x="10027730" y="5971155"/>
            <a:ext cx="3146084" cy="395049"/>
          </a:xfrm>
          <a:prstGeom prst="rect">
            <a:avLst/>
          </a:prstGeom>
          <a:noFill/>
          <a:ln/>
        </p:spPr>
        <p:txBody>
          <a:bodyPr wrap="none" rtlCol="0" anchor="t"/>
          <a:lstStyle/>
          <a:p>
            <a:pPr marL="0" indent="0">
              <a:lnSpc>
                <a:spcPts val="3110"/>
              </a:lnSpc>
              <a:buNone/>
            </a:pPr>
            <a:r>
              <a:rPr lang="en-US" sz="1944">
                <a:solidFill>
                  <a:srgbClr val="D6E5EF"/>
                </a:solidFill>
                <a:latin typeface="Roboto" pitchFamily="34" charset="0"/>
                <a:ea typeface="Roboto" pitchFamily="34" charset="-122"/>
                <a:cs typeface="Roboto" pitchFamily="34" charset="-120"/>
              </a:rPr>
              <a:t>60% use scheduled tasks</a:t>
            </a:r>
            <a:endParaRPr lang="en-US" sz="1944"/>
          </a:p>
        </p:txBody>
      </p:sp>
      <p:sp>
        <p:nvSpPr>
          <p:cNvPr id="17" name="Text 14"/>
          <p:cNvSpPr/>
          <p:nvPr/>
        </p:nvSpPr>
        <p:spPr>
          <a:xfrm>
            <a:off x="5274016" y="6638829"/>
            <a:ext cx="4446818" cy="753523"/>
          </a:xfrm>
          <a:prstGeom prst="rect">
            <a:avLst/>
          </a:prstGeom>
          <a:noFill/>
          <a:ln/>
        </p:spPr>
        <p:txBody>
          <a:bodyPr wrap="square" lIns="91440" tIns="45720" rIns="91440" bIns="45720" rtlCol="0" anchor="t"/>
          <a:lstStyle/>
          <a:p>
            <a:pPr>
              <a:lnSpc>
                <a:spcPts val="3110"/>
              </a:lnSpc>
            </a:pPr>
            <a:r>
              <a:rPr lang="en-US" sz="1900">
                <a:solidFill>
                  <a:srgbClr val="D6E5EF"/>
                </a:solidFill>
                <a:latin typeface="Roboto"/>
                <a:ea typeface="Roboto"/>
                <a:cs typeface="Roboto"/>
              </a:rPr>
              <a:t>Anomaly detection in Image Path</a:t>
            </a:r>
            <a:endParaRPr lang="en-US" sz="1944"/>
          </a:p>
        </p:txBody>
      </p:sp>
      <p:sp>
        <p:nvSpPr>
          <p:cNvPr id="9" name="Shape 4">
            <a:extLst>
              <a:ext uri="{FF2B5EF4-FFF2-40B4-BE49-F238E27FC236}">
                <a16:creationId xmlns:a16="http://schemas.microsoft.com/office/drawing/2014/main" id="{ED2D5BD8-DEA9-9AB6-5CCF-A55B0680564A}"/>
              </a:ext>
            </a:extLst>
          </p:cNvPr>
          <p:cNvSpPr/>
          <p:nvPr/>
        </p:nvSpPr>
        <p:spPr>
          <a:xfrm>
            <a:off x="864035" y="5799700"/>
            <a:ext cx="4348329" cy="743093"/>
          </a:xfrm>
          <a:prstGeom prst="rect">
            <a:avLst/>
          </a:prstGeom>
          <a:solidFill>
            <a:schemeClr val="accent1"/>
          </a:solidFill>
          <a:ln>
            <a:solidFill>
              <a:schemeClr val="accent1"/>
            </a:solidFill>
          </a:ln>
        </p:spPr>
        <p:txBody>
          <a:bodyPr/>
          <a:lstStyle/>
          <a:p>
            <a:endParaRPr lang="en-US"/>
          </a:p>
        </p:txBody>
      </p:sp>
      <p:sp>
        <p:nvSpPr>
          <p:cNvPr id="18" name="Text 15"/>
          <p:cNvSpPr/>
          <p:nvPr/>
        </p:nvSpPr>
        <p:spPr>
          <a:xfrm>
            <a:off x="9649778" y="6637757"/>
            <a:ext cx="3901988" cy="558451"/>
          </a:xfrm>
          <a:prstGeom prst="rect">
            <a:avLst/>
          </a:prstGeom>
          <a:noFill/>
          <a:ln/>
        </p:spPr>
        <p:txBody>
          <a:bodyPr wrap="square" lIns="91440" tIns="45720" rIns="91440" bIns="45720" rtlCol="0" anchor="t"/>
          <a:lstStyle/>
          <a:p>
            <a:pPr>
              <a:lnSpc>
                <a:spcPts val="3110"/>
              </a:lnSpc>
            </a:pPr>
            <a:r>
              <a:rPr lang="en-US" sz="1900">
                <a:solidFill>
                  <a:srgbClr val="D6E5EF"/>
                </a:solidFill>
                <a:latin typeface="Roboto"/>
                <a:ea typeface="Roboto"/>
                <a:cs typeface="Roboto"/>
              </a:rPr>
              <a:t>Pattern recognition in task actions</a:t>
            </a:r>
            <a:endParaRPr lang="en-US" sz="1944"/>
          </a:p>
        </p:txBody>
      </p:sp>
      <p:sp>
        <p:nvSpPr>
          <p:cNvPr id="20" name="Text 5">
            <a:extLst>
              <a:ext uri="{FF2B5EF4-FFF2-40B4-BE49-F238E27FC236}">
                <a16:creationId xmlns:a16="http://schemas.microsoft.com/office/drawing/2014/main" id="{815BF8B2-C8AC-7F93-1E24-DFA8F49CF1E6}"/>
              </a:ext>
            </a:extLst>
          </p:cNvPr>
          <p:cNvSpPr/>
          <p:nvPr/>
        </p:nvSpPr>
        <p:spPr>
          <a:xfrm>
            <a:off x="1196042" y="5974393"/>
            <a:ext cx="3792260" cy="395049"/>
          </a:xfrm>
          <a:prstGeom prst="rect">
            <a:avLst/>
          </a:prstGeom>
          <a:noFill/>
          <a:ln/>
        </p:spPr>
        <p:txBody>
          <a:bodyPr wrap="none" rtlCol="0" anchor="t"/>
          <a:lstStyle/>
          <a:p>
            <a:pPr marL="0" indent="0">
              <a:lnSpc>
                <a:spcPts val="3110"/>
              </a:lnSpc>
              <a:buNone/>
            </a:pPr>
            <a:r>
              <a:rPr lang="en-US" sz="1944" b="1">
                <a:solidFill>
                  <a:srgbClr val="D6E5EF"/>
                </a:solidFill>
                <a:latin typeface="Roboto" pitchFamily="34" charset="0"/>
                <a:ea typeface="Roboto" pitchFamily="34" charset="-122"/>
                <a:cs typeface="Roboto" pitchFamily="34" charset="-120"/>
              </a:rPr>
              <a:t>Adversary Operations</a:t>
            </a:r>
            <a:endParaRPr lang="en-US" sz="1944" b="1"/>
          </a:p>
        </p:txBody>
      </p:sp>
      <p:sp>
        <p:nvSpPr>
          <p:cNvPr id="21" name="Text 5">
            <a:extLst>
              <a:ext uri="{FF2B5EF4-FFF2-40B4-BE49-F238E27FC236}">
                <a16:creationId xmlns:a16="http://schemas.microsoft.com/office/drawing/2014/main" id="{6F27511A-1DEF-C010-A01B-8BCCF4F9F595}"/>
              </a:ext>
            </a:extLst>
          </p:cNvPr>
          <p:cNvSpPr/>
          <p:nvPr/>
        </p:nvSpPr>
        <p:spPr>
          <a:xfrm>
            <a:off x="1196042" y="5120462"/>
            <a:ext cx="3792260" cy="395049"/>
          </a:xfrm>
          <a:prstGeom prst="rect">
            <a:avLst/>
          </a:prstGeom>
          <a:noFill/>
          <a:ln/>
        </p:spPr>
        <p:txBody>
          <a:bodyPr wrap="none" rtlCol="0" anchor="t"/>
          <a:lstStyle/>
          <a:p>
            <a:pPr marL="0" indent="0">
              <a:lnSpc>
                <a:spcPts val="3110"/>
              </a:lnSpc>
              <a:buNone/>
            </a:pPr>
            <a:r>
              <a:rPr lang="en-US" sz="1944" b="1">
                <a:solidFill>
                  <a:srgbClr val="D6E5EF"/>
                </a:solidFill>
                <a:latin typeface="Roboto" pitchFamily="34" charset="0"/>
                <a:ea typeface="Roboto" pitchFamily="34" charset="-122"/>
                <a:cs typeface="Roboto" pitchFamily="34" charset="-120"/>
              </a:rPr>
              <a:t>Relevant Threat Identification</a:t>
            </a:r>
            <a:endParaRPr lang="en-US" sz="1944" b="1"/>
          </a:p>
        </p:txBody>
      </p:sp>
      <p:sp>
        <p:nvSpPr>
          <p:cNvPr id="22" name="Text 5">
            <a:extLst>
              <a:ext uri="{FF2B5EF4-FFF2-40B4-BE49-F238E27FC236}">
                <a16:creationId xmlns:a16="http://schemas.microsoft.com/office/drawing/2014/main" id="{03BAC3EE-45C3-B6F0-F311-71259BCC8F7F}"/>
              </a:ext>
            </a:extLst>
          </p:cNvPr>
          <p:cNvSpPr/>
          <p:nvPr/>
        </p:nvSpPr>
        <p:spPr>
          <a:xfrm>
            <a:off x="6100598" y="5122044"/>
            <a:ext cx="2390180" cy="382857"/>
          </a:xfrm>
          <a:prstGeom prst="rect">
            <a:avLst/>
          </a:prstGeom>
          <a:noFill/>
          <a:ln/>
        </p:spPr>
        <p:txBody>
          <a:bodyPr wrap="none" rtlCol="0" anchor="t"/>
          <a:lstStyle/>
          <a:p>
            <a:pPr marL="0" indent="0">
              <a:lnSpc>
                <a:spcPts val="3110"/>
              </a:lnSpc>
              <a:buNone/>
            </a:pPr>
            <a:r>
              <a:rPr lang="en-US" sz="1944">
                <a:solidFill>
                  <a:srgbClr val="D6E5EF"/>
                </a:solidFill>
                <a:latin typeface="Roboto" pitchFamily="34" charset="0"/>
                <a:ea typeface="Roboto" pitchFamily="34" charset="-122"/>
                <a:cs typeface="Roboto" pitchFamily="34" charset="-120"/>
              </a:rPr>
              <a:t>Ransomware</a:t>
            </a:r>
            <a:endParaRPr lang="en-US" sz="1944"/>
          </a:p>
        </p:txBody>
      </p:sp>
      <p:sp>
        <p:nvSpPr>
          <p:cNvPr id="23" name="Text 5">
            <a:extLst>
              <a:ext uri="{FF2B5EF4-FFF2-40B4-BE49-F238E27FC236}">
                <a16:creationId xmlns:a16="http://schemas.microsoft.com/office/drawing/2014/main" id="{775A16A8-53D5-898A-DB42-1F19638432F6}"/>
              </a:ext>
            </a:extLst>
          </p:cNvPr>
          <p:cNvSpPr/>
          <p:nvPr/>
        </p:nvSpPr>
        <p:spPr>
          <a:xfrm>
            <a:off x="10661714" y="5132654"/>
            <a:ext cx="1890308" cy="395049"/>
          </a:xfrm>
          <a:prstGeom prst="rect">
            <a:avLst/>
          </a:prstGeom>
          <a:noFill/>
          <a:ln/>
        </p:spPr>
        <p:txBody>
          <a:bodyPr wrap="none" rtlCol="0" anchor="t"/>
          <a:lstStyle/>
          <a:p>
            <a:pPr marL="0" indent="0">
              <a:lnSpc>
                <a:spcPts val="3110"/>
              </a:lnSpc>
              <a:buNone/>
            </a:pPr>
            <a:r>
              <a:rPr lang="en-US" sz="1944">
                <a:solidFill>
                  <a:srgbClr val="D6E5EF"/>
                </a:solidFill>
                <a:latin typeface="Roboto" pitchFamily="34" charset="0"/>
                <a:ea typeface="Roboto" pitchFamily="34" charset="-122"/>
                <a:cs typeface="Roboto" pitchFamily="34" charset="-120"/>
              </a:rPr>
              <a:t>Ransomware</a:t>
            </a:r>
            <a:endParaRPr lang="en-US" sz="1944"/>
          </a:p>
        </p:txBody>
      </p:sp>
      <p:sp>
        <p:nvSpPr>
          <p:cNvPr id="10" name="Shape 4">
            <a:extLst>
              <a:ext uri="{FF2B5EF4-FFF2-40B4-BE49-F238E27FC236}">
                <a16:creationId xmlns:a16="http://schemas.microsoft.com/office/drawing/2014/main" id="{7F62E80E-7F47-0E7E-B250-B58370245114}"/>
              </a:ext>
            </a:extLst>
          </p:cNvPr>
          <p:cNvSpPr/>
          <p:nvPr/>
        </p:nvSpPr>
        <p:spPr>
          <a:xfrm>
            <a:off x="864034" y="6640948"/>
            <a:ext cx="4348329" cy="743093"/>
          </a:xfrm>
          <a:prstGeom prst="rect">
            <a:avLst/>
          </a:prstGeom>
          <a:solidFill>
            <a:schemeClr val="accent1"/>
          </a:solidFill>
          <a:ln>
            <a:solidFill>
              <a:schemeClr val="accent1"/>
            </a:solidFill>
          </a:ln>
        </p:spPr>
        <p:txBody>
          <a:bodyPr/>
          <a:lstStyle/>
          <a:p>
            <a:endParaRPr lang="en-US"/>
          </a:p>
        </p:txBody>
      </p:sp>
      <p:sp>
        <p:nvSpPr>
          <p:cNvPr id="8" name="Text 5"/>
          <p:cNvSpPr/>
          <p:nvPr/>
        </p:nvSpPr>
        <p:spPr>
          <a:xfrm>
            <a:off x="1750616" y="6813250"/>
            <a:ext cx="1908105" cy="395049"/>
          </a:xfrm>
          <a:prstGeom prst="rect">
            <a:avLst/>
          </a:prstGeom>
          <a:noFill/>
          <a:ln/>
        </p:spPr>
        <p:txBody>
          <a:bodyPr wrap="none" rtlCol="0" anchor="t"/>
          <a:lstStyle/>
          <a:p>
            <a:pPr marL="0" indent="0">
              <a:lnSpc>
                <a:spcPts val="3110"/>
              </a:lnSpc>
              <a:buNone/>
            </a:pPr>
            <a:r>
              <a:rPr lang="en-US" sz="1944" b="1">
                <a:solidFill>
                  <a:srgbClr val="D6E5EF"/>
                </a:solidFill>
                <a:latin typeface="Roboto" pitchFamily="34" charset="0"/>
                <a:ea typeface="Roboto" pitchFamily="34" charset="-122"/>
                <a:cs typeface="Roboto" pitchFamily="34" charset="-120"/>
              </a:rPr>
              <a:t>ML Strategy</a:t>
            </a:r>
            <a:endParaRPr lang="en-US" sz="1944"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0"/>
            <a:ext cx="14630400" cy="8229600"/>
          </a:xfrm>
          <a:prstGeom prst="rect">
            <a:avLst/>
          </a:prstGeom>
          <a:solidFill>
            <a:srgbClr val="2027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7692" y="1205389"/>
            <a:ext cx="7853601" cy="561023"/>
          </a:xfrm>
          <a:prstGeom prst="rect">
            <a:avLst/>
          </a:prstGeom>
          <a:noFill/>
          <a:ln/>
        </p:spPr>
        <p:txBody>
          <a:bodyPr wrap="none" lIns="91440" tIns="45720" rIns="91440" bIns="45720" rtlCol="0" anchor="t"/>
          <a:lstStyle/>
          <a:p>
            <a:pPr>
              <a:lnSpc>
                <a:spcPts val="4418"/>
              </a:lnSpc>
            </a:pPr>
            <a:r>
              <a:rPr lang="en-US" sz="3500">
                <a:solidFill>
                  <a:srgbClr val="76B9FF"/>
                </a:solidFill>
                <a:latin typeface="Roboto Slab"/>
                <a:ea typeface="Roboto Slab"/>
                <a:cs typeface="Roboto Slab"/>
              </a:rPr>
              <a:t>Applying ML to Windows Event Logs</a:t>
            </a:r>
            <a:endParaRPr lang="en-US" sz="3500">
              <a:solidFill>
                <a:srgbClr val="000000"/>
              </a:solidFill>
              <a:latin typeface="Calibri"/>
              <a:ea typeface="Calibri"/>
              <a:cs typeface="Calibri"/>
            </a:endParaRPr>
          </a:p>
        </p:txBody>
      </p:sp>
      <p:sp>
        <p:nvSpPr>
          <p:cNvPr id="11" name="Text 6"/>
          <p:cNvSpPr/>
          <p:nvPr/>
        </p:nvSpPr>
        <p:spPr>
          <a:xfrm>
            <a:off x="8711708" y="3968067"/>
            <a:ext cx="4436840" cy="433483"/>
          </a:xfrm>
          <a:prstGeom prst="rect">
            <a:avLst/>
          </a:prstGeom>
          <a:noFill/>
          <a:ln/>
        </p:spPr>
        <p:txBody>
          <a:bodyPr wrap="none" lIns="91440" tIns="45720" rIns="91440" bIns="45720" rtlCol="0" anchor="t"/>
          <a:lstStyle/>
          <a:p>
            <a:pPr marL="0" indent="0" algn="l">
              <a:lnSpc>
                <a:spcPts val="2262"/>
              </a:lnSpc>
              <a:buNone/>
            </a:pPr>
            <a:endParaRPr lang="en-US" sz="1400">
              <a:solidFill>
                <a:srgbClr val="D6E5EF"/>
              </a:solidFill>
              <a:latin typeface="Roboto"/>
              <a:ea typeface="Roboto"/>
              <a:cs typeface="Roboto"/>
            </a:endParaRPr>
          </a:p>
        </p:txBody>
      </p:sp>
      <p:pic>
        <p:nvPicPr>
          <p:cNvPr id="15" name="Picture 14" descr="A screenshot of a computer program&#10;&#10;Description automatically generated">
            <a:extLst>
              <a:ext uri="{FF2B5EF4-FFF2-40B4-BE49-F238E27FC236}">
                <a16:creationId xmlns:a16="http://schemas.microsoft.com/office/drawing/2014/main" id="{114CA407-30B0-74BE-DE54-953933D821DB}"/>
              </a:ext>
            </a:extLst>
          </p:cNvPr>
          <p:cNvPicPr>
            <a:picLocks noChangeAspect="1"/>
          </p:cNvPicPr>
          <p:nvPr/>
        </p:nvPicPr>
        <p:blipFill>
          <a:blip r:embed="rId4"/>
          <a:stretch>
            <a:fillRect/>
          </a:stretch>
        </p:blipFill>
        <p:spPr>
          <a:xfrm>
            <a:off x="6455093" y="2297430"/>
            <a:ext cx="7791831" cy="4585716"/>
          </a:xfrm>
          <a:prstGeom prst="rect">
            <a:avLst/>
          </a:prstGeom>
        </p:spPr>
      </p:pic>
      <p:sp>
        <p:nvSpPr>
          <p:cNvPr id="16" name="Rectangle 15">
            <a:extLst>
              <a:ext uri="{FF2B5EF4-FFF2-40B4-BE49-F238E27FC236}">
                <a16:creationId xmlns:a16="http://schemas.microsoft.com/office/drawing/2014/main" id="{F9AB28A6-976C-2A0A-6429-77805BA2E744}"/>
              </a:ext>
            </a:extLst>
          </p:cNvPr>
          <p:cNvSpPr/>
          <p:nvPr/>
        </p:nvSpPr>
        <p:spPr>
          <a:xfrm>
            <a:off x="106017" y="1577009"/>
            <a:ext cx="5274365" cy="5685182"/>
          </a:xfrm>
          <a:prstGeom prst="rect">
            <a:avLst/>
          </a:prstGeom>
          <a:solidFill>
            <a:schemeClr val="tx2">
              <a:lumMod val="5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1" descr="preencoded.png"/>
          <p:cNvPicPr>
            <a:picLocks noChangeAspect="1"/>
          </p:cNvPicPr>
          <p:nvPr/>
        </p:nvPicPr>
        <p:blipFill>
          <a:blip r:embed="rId5"/>
          <a:stretch>
            <a:fillRect/>
          </a:stretch>
        </p:blipFill>
        <p:spPr>
          <a:xfrm>
            <a:off x="506492" y="2218611"/>
            <a:ext cx="448866" cy="448866"/>
          </a:xfrm>
          <a:prstGeom prst="rect">
            <a:avLst/>
          </a:prstGeom>
        </p:spPr>
      </p:pic>
      <p:sp>
        <p:nvSpPr>
          <p:cNvPr id="7" name="Text 3"/>
          <p:cNvSpPr/>
          <p:nvPr/>
        </p:nvSpPr>
        <p:spPr>
          <a:xfrm>
            <a:off x="1055132" y="2298383"/>
            <a:ext cx="2244328" cy="280511"/>
          </a:xfrm>
          <a:prstGeom prst="rect">
            <a:avLst/>
          </a:prstGeom>
          <a:noFill/>
          <a:ln/>
        </p:spPr>
        <p:txBody>
          <a:bodyPr wrap="none" lIns="91440" tIns="45720" rIns="91440" bIns="45720" rtlCol="0" anchor="t"/>
          <a:lstStyle/>
          <a:p>
            <a:pPr>
              <a:lnSpc>
                <a:spcPts val="2209"/>
              </a:lnSpc>
            </a:pPr>
            <a:r>
              <a:rPr lang="en-US" sz="1750">
                <a:solidFill>
                  <a:srgbClr val="D6E5EF"/>
                </a:solidFill>
                <a:latin typeface="Roboto Slab"/>
                <a:ea typeface="Roboto Slab"/>
                <a:cs typeface="Roboto Slab"/>
              </a:rPr>
              <a:t>Well-Structured Data</a:t>
            </a:r>
          </a:p>
        </p:txBody>
      </p:sp>
      <p:sp>
        <p:nvSpPr>
          <p:cNvPr id="8" name="Text 4"/>
          <p:cNvSpPr/>
          <p:nvPr/>
        </p:nvSpPr>
        <p:spPr>
          <a:xfrm>
            <a:off x="506492" y="2845022"/>
            <a:ext cx="4436840" cy="299371"/>
          </a:xfrm>
          <a:prstGeom prst="rect">
            <a:avLst/>
          </a:prstGeom>
          <a:noFill/>
          <a:ln/>
        </p:spPr>
        <p:txBody>
          <a:bodyPr wrap="none" lIns="91440" tIns="45720" rIns="91440" bIns="45720" rtlCol="0" anchor="t"/>
          <a:lstStyle/>
          <a:p>
            <a:pPr>
              <a:lnSpc>
                <a:spcPts val="2262"/>
              </a:lnSpc>
            </a:pPr>
            <a:r>
              <a:rPr lang="en-US" sz="1400">
                <a:solidFill>
                  <a:srgbClr val="D6E5EF"/>
                </a:solidFill>
                <a:latin typeface="Roboto"/>
                <a:ea typeface="Roboto"/>
                <a:cs typeface="Roboto"/>
              </a:rPr>
              <a:t>Windows Event Logs provide structured, well-defined data </a:t>
            </a:r>
            <a:endParaRPr lang="en-US" sz="1400">
              <a:solidFill>
                <a:srgbClr val="000000"/>
              </a:solidFill>
              <a:latin typeface="Roboto"/>
              <a:ea typeface="Roboto"/>
              <a:cs typeface="Roboto"/>
            </a:endParaRPr>
          </a:p>
          <a:p>
            <a:pPr>
              <a:lnSpc>
                <a:spcPts val="2262"/>
              </a:lnSpc>
            </a:pPr>
            <a:r>
              <a:rPr lang="en-US" sz="1400">
                <a:solidFill>
                  <a:srgbClr val="D6E5EF"/>
                </a:solidFill>
                <a:latin typeface="Roboto"/>
                <a:ea typeface="Roboto"/>
                <a:cs typeface="Roboto"/>
              </a:rPr>
              <a:t>that is standardized across all Windows systems </a:t>
            </a:r>
            <a:endParaRPr lang="en-US" sz="1400">
              <a:solidFill>
                <a:srgbClr val="000000"/>
              </a:solidFill>
              <a:latin typeface="Roboto"/>
              <a:ea typeface="Roboto"/>
              <a:cs typeface="Roboto"/>
            </a:endParaRPr>
          </a:p>
          <a:p>
            <a:pPr>
              <a:lnSpc>
                <a:spcPts val="2262"/>
              </a:lnSpc>
            </a:pPr>
            <a:r>
              <a:rPr lang="en-US" sz="1400">
                <a:solidFill>
                  <a:srgbClr val="D6E5EF"/>
                </a:solidFill>
                <a:latin typeface="Roboto"/>
                <a:ea typeface="Roboto"/>
                <a:cs typeface="Roboto"/>
              </a:rPr>
              <a:t>making it ideal for ML analysis.</a:t>
            </a:r>
            <a:endParaRPr lang="en-US" sz="1400">
              <a:latin typeface="Roboto"/>
              <a:ea typeface="Roboto"/>
              <a:cs typeface="Roboto"/>
            </a:endParaRPr>
          </a:p>
        </p:txBody>
      </p:sp>
      <p:pic>
        <p:nvPicPr>
          <p:cNvPr id="9" name="Image 2" descr="preencoded.png"/>
          <p:cNvPicPr>
            <a:picLocks noChangeAspect="1"/>
          </p:cNvPicPr>
          <p:nvPr/>
        </p:nvPicPr>
        <p:blipFill>
          <a:blip r:embed="rId6"/>
          <a:stretch>
            <a:fillRect/>
          </a:stretch>
        </p:blipFill>
        <p:spPr>
          <a:xfrm>
            <a:off x="506492" y="4146328"/>
            <a:ext cx="448866" cy="448866"/>
          </a:xfrm>
          <a:prstGeom prst="rect">
            <a:avLst/>
          </a:prstGeom>
        </p:spPr>
      </p:pic>
      <p:sp>
        <p:nvSpPr>
          <p:cNvPr id="10" name="Text 5"/>
          <p:cNvSpPr/>
          <p:nvPr/>
        </p:nvSpPr>
        <p:spPr>
          <a:xfrm>
            <a:off x="1055132" y="4201716"/>
            <a:ext cx="2244328" cy="280511"/>
          </a:xfrm>
          <a:prstGeom prst="rect">
            <a:avLst/>
          </a:prstGeom>
          <a:noFill/>
          <a:ln/>
        </p:spPr>
        <p:txBody>
          <a:bodyPr wrap="none" rtlCol="0" anchor="t"/>
          <a:lstStyle/>
          <a:p>
            <a:pPr marL="0" indent="0" algn="l">
              <a:lnSpc>
                <a:spcPts val="2209"/>
              </a:lnSpc>
              <a:buNone/>
            </a:pPr>
            <a:r>
              <a:rPr lang="en-US" sz="1767">
                <a:solidFill>
                  <a:srgbClr val="D6E5EF"/>
                </a:solidFill>
                <a:latin typeface="Roboto Slab" pitchFamily="34" charset="0"/>
                <a:ea typeface="Roboto Slab" pitchFamily="34" charset="-122"/>
                <a:cs typeface="Roboto Slab" pitchFamily="34" charset="-120"/>
              </a:rPr>
              <a:t>Key Events</a:t>
            </a:r>
            <a:endParaRPr lang="en-US" sz="1767"/>
          </a:p>
        </p:txBody>
      </p:sp>
      <p:pic>
        <p:nvPicPr>
          <p:cNvPr id="12" name="Image 3" descr="preencoded.png"/>
          <p:cNvPicPr>
            <a:picLocks noChangeAspect="1"/>
          </p:cNvPicPr>
          <p:nvPr/>
        </p:nvPicPr>
        <p:blipFill>
          <a:blip r:embed="rId7"/>
          <a:stretch>
            <a:fillRect/>
          </a:stretch>
        </p:blipFill>
        <p:spPr>
          <a:xfrm>
            <a:off x="506492" y="5952125"/>
            <a:ext cx="448866" cy="448866"/>
          </a:xfrm>
          <a:prstGeom prst="rect">
            <a:avLst/>
          </a:prstGeom>
        </p:spPr>
      </p:pic>
      <p:sp>
        <p:nvSpPr>
          <p:cNvPr id="13" name="Text 7"/>
          <p:cNvSpPr/>
          <p:nvPr/>
        </p:nvSpPr>
        <p:spPr>
          <a:xfrm>
            <a:off x="1055132" y="6031897"/>
            <a:ext cx="2244328" cy="280511"/>
          </a:xfrm>
          <a:prstGeom prst="rect">
            <a:avLst/>
          </a:prstGeom>
          <a:noFill/>
          <a:ln/>
        </p:spPr>
        <p:txBody>
          <a:bodyPr wrap="none" rtlCol="0" anchor="t"/>
          <a:lstStyle/>
          <a:p>
            <a:pPr marL="0" indent="0" algn="l">
              <a:lnSpc>
                <a:spcPts val="2209"/>
              </a:lnSpc>
              <a:buNone/>
            </a:pPr>
            <a:r>
              <a:rPr lang="en-US" sz="1767">
                <a:solidFill>
                  <a:srgbClr val="D6E5EF"/>
                </a:solidFill>
                <a:latin typeface="Roboto Slab" pitchFamily="34" charset="0"/>
                <a:ea typeface="Roboto Slab" pitchFamily="34" charset="-122"/>
                <a:cs typeface="Roboto Slab" pitchFamily="34" charset="-120"/>
              </a:rPr>
              <a:t>ML Advantages</a:t>
            </a:r>
            <a:endParaRPr lang="en-US" sz="1767"/>
          </a:p>
        </p:txBody>
      </p:sp>
      <p:sp>
        <p:nvSpPr>
          <p:cNvPr id="14" name="Text 8"/>
          <p:cNvSpPr/>
          <p:nvPr/>
        </p:nvSpPr>
        <p:spPr>
          <a:xfrm>
            <a:off x="469916" y="6383465"/>
            <a:ext cx="4509992" cy="640747"/>
          </a:xfrm>
          <a:prstGeom prst="rect">
            <a:avLst/>
          </a:prstGeom>
          <a:noFill/>
          <a:ln/>
        </p:spPr>
        <p:txBody>
          <a:bodyPr wrap="none" lIns="91440" tIns="45720" rIns="91440" bIns="45720" rtlCol="0" anchor="t"/>
          <a:lstStyle/>
          <a:p>
            <a:pPr>
              <a:lnSpc>
                <a:spcPts val="2262"/>
              </a:lnSpc>
            </a:pPr>
            <a:r>
              <a:rPr lang="en-US" sz="1400">
                <a:solidFill>
                  <a:srgbClr val="D6E5EF"/>
                </a:solidFill>
                <a:latin typeface="Roboto"/>
                <a:ea typeface="Roboto"/>
                <a:cs typeface="Roboto"/>
              </a:rPr>
              <a:t>Machine learning excels at processing </a:t>
            </a:r>
            <a:endParaRPr lang="en-US" sz="1400">
              <a:solidFill>
                <a:srgbClr val="000000"/>
              </a:solidFill>
              <a:latin typeface="Roboto"/>
              <a:ea typeface="Roboto"/>
              <a:cs typeface="Roboto"/>
            </a:endParaRPr>
          </a:p>
          <a:p>
            <a:pPr marL="0" indent="0" algn="l">
              <a:lnSpc>
                <a:spcPts val="2262"/>
              </a:lnSpc>
              <a:buNone/>
            </a:pPr>
            <a:r>
              <a:rPr lang="en-US" sz="1400">
                <a:solidFill>
                  <a:srgbClr val="D6E5EF"/>
                </a:solidFill>
                <a:latin typeface="Roboto"/>
                <a:ea typeface="Roboto"/>
                <a:cs typeface="Roboto"/>
              </a:rPr>
              <a:t>high volumes of log data to identify anomalies.</a:t>
            </a:r>
            <a:endParaRPr lang="en-US" sz="1400">
              <a:latin typeface="Roboto"/>
              <a:ea typeface="Roboto"/>
              <a:cs typeface="Roboto"/>
            </a:endParaRPr>
          </a:p>
        </p:txBody>
      </p:sp>
      <p:sp>
        <p:nvSpPr>
          <p:cNvPr id="17" name="Text 8">
            <a:extLst>
              <a:ext uri="{FF2B5EF4-FFF2-40B4-BE49-F238E27FC236}">
                <a16:creationId xmlns:a16="http://schemas.microsoft.com/office/drawing/2014/main" id="{C9C68E32-6288-7BA8-C091-04B8B4EA342E}"/>
              </a:ext>
            </a:extLst>
          </p:cNvPr>
          <p:cNvSpPr/>
          <p:nvPr/>
        </p:nvSpPr>
        <p:spPr>
          <a:xfrm>
            <a:off x="506492" y="4591241"/>
            <a:ext cx="4436840" cy="1091851"/>
          </a:xfrm>
          <a:prstGeom prst="rect">
            <a:avLst/>
          </a:prstGeom>
          <a:noFill/>
          <a:ln/>
        </p:spPr>
        <p:txBody>
          <a:bodyPr wrap="none" lIns="91440" tIns="45720" rIns="91440" bIns="45720" rtlCol="0" anchor="t"/>
          <a:lstStyle/>
          <a:p>
            <a:pPr>
              <a:lnSpc>
                <a:spcPts val="2262"/>
              </a:lnSpc>
            </a:pPr>
            <a:r>
              <a:rPr lang="en-US" sz="1400">
                <a:solidFill>
                  <a:srgbClr val="D6E5EF"/>
                </a:solidFill>
                <a:latin typeface="Roboto"/>
                <a:ea typeface="Roboto"/>
                <a:cs typeface="Roboto"/>
              </a:rPr>
              <a:t>New services are captured by the Windows Event Log </a:t>
            </a:r>
          </a:p>
          <a:p>
            <a:pPr>
              <a:lnSpc>
                <a:spcPts val="2262"/>
              </a:lnSpc>
            </a:pPr>
            <a:r>
              <a:rPr lang="en-US" sz="1400">
                <a:solidFill>
                  <a:srgbClr val="D6E5EF"/>
                </a:solidFill>
                <a:latin typeface="Roboto"/>
                <a:ea typeface="Roboto"/>
                <a:cs typeface="Roboto"/>
              </a:rPr>
              <a:t>by default, where the unique service information is stored </a:t>
            </a:r>
          </a:p>
          <a:p>
            <a:pPr>
              <a:lnSpc>
                <a:spcPts val="2262"/>
              </a:lnSpc>
            </a:pPr>
            <a:r>
              <a:rPr lang="en-US" sz="1400">
                <a:solidFill>
                  <a:srgbClr val="D6E5EF"/>
                </a:solidFill>
                <a:latin typeface="Roboto"/>
                <a:ea typeface="Roboto"/>
                <a:cs typeface="Roboto"/>
              </a:rPr>
              <a:t>within independent fields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330200"/>
            <a:ext cx="14630400" cy="8229600"/>
          </a:xfrm>
          <a:prstGeom prst="rect">
            <a:avLst/>
          </a:prstGeom>
          <a:solidFill>
            <a:srgbClr val="2027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16479" y="784622"/>
            <a:ext cx="7883842" cy="1125141"/>
          </a:xfrm>
          <a:prstGeom prst="rect">
            <a:avLst/>
          </a:prstGeom>
          <a:noFill/>
          <a:ln/>
        </p:spPr>
        <p:txBody>
          <a:bodyPr wrap="square" lIns="91440" tIns="45720" rIns="91440" bIns="45720" rtlCol="0" anchor="t"/>
          <a:lstStyle/>
          <a:p>
            <a:pPr>
              <a:lnSpc>
                <a:spcPts val="4430"/>
              </a:lnSpc>
            </a:pPr>
            <a:r>
              <a:rPr lang="en-US" sz="3500">
                <a:solidFill>
                  <a:srgbClr val="76B9FF"/>
                </a:solidFill>
                <a:latin typeface="Roboto Slab"/>
                <a:ea typeface="Roboto Slab"/>
                <a:cs typeface="Roboto Slab"/>
              </a:rPr>
              <a:t>Case Study: ML for Service Creation</a:t>
            </a:r>
          </a:p>
        </p:txBody>
      </p:sp>
      <p:sp>
        <p:nvSpPr>
          <p:cNvPr id="6" name="Shape 3"/>
          <p:cNvSpPr/>
          <p:nvPr/>
        </p:nvSpPr>
        <p:spPr>
          <a:xfrm>
            <a:off x="6375083" y="2179796"/>
            <a:ext cx="22860" cy="5265182"/>
          </a:xfrm>
          <a:prstGeom prst="roundRect">
            <a:avLst>
              <a:gd name="adj" fmla="val 118136"/>
            </a:avLst>
          </a:prstGeom>
          <a:solidFill>
            <a:srgbClr val="585F6B"/>
          </a:solidFill>
          <a:ln/>
        </p:spPr>
        <p:txBody>
          <a:bodyPr/>
          <a:lstStyle/>
          <a:p>
            <a:endParaRPr lang="en-US"/>
          </a:p>
        </p:txBody>
      </p:sp>
      <p:sp>
        <p:nvSpPr>
          <p:cNvPr id="7" name="Shape 4"/>
          <p:cNvSpPr/>
          <p:nvPr/>
        </p:nvSpPr>
        <p:spPr>
          <a:xfrm>
            <a:off x="6566178" y="2573417"/>
            <a:ext cx="630079" cy="22860"/>
          </a:xfrm>
          <a:prstGeom prst="roundRect">
            <a:avLst>
              <a:gd name="adj" fmla="val 118136"/>
            </a:avLst>
          </a:prstGeom>
          <a:solidFill>
            <a:srgbClr val="585F6B"/>
          </a:solidFill>
          <a:ln/>
        </p:spPr>
        <p:txBody>
          <a:bodyPr/>
          <a:lstStyle/>
          <a:p>
            <a:endParaRPr lang="en-US"/>
          </a:p>
        </p:txBody>
      </p:sp>
      <p:sp>
        <p:nvSpPr>
          <p:cNvPr id="8" name="Shape 5"/>
          <p:cNvSpPr/>
          <p:nvPr/>
        </p:nvSpPr>
        <p:spPr>
          <a:xfrm>
            <a:off x="6183987" y="2382322"/>
            <a:ext cx="405051" cy="405051"/>
          </a:xfrm>
          <a:prstGeom prst="roundRect">
            <a:avLst>
              <a:gd name="adj" fmla="val 6667"/>
            </a:avLst>
          </a:prstGeom>
          <a:solidFill>
            <a:srgbClr val="3F4652"/>
          </a:solidFill>
          <a:ln/>
        </p:spPr>
        <p:txBody>
          <a:bodyPr/>
          <a:lstStyle/>
          <a:p>
            <a:endParaRPr lang="en-US"/>
          </a:p>
        </p:txBody>
      </p:sp>
      <p:sp>
        <p:nvSpPr>
          <p:cNvPr id="9" name="Text 6"/>
          <p:cNvSpPr/>
          <p:nvPr/>
        </p:nvSpPr>
        <p:spPr>
          <a:xfrm>
            <a:off x="6330791" y="2449830"/>
            <a:ext cx="111323" cy="270034"/>
          </a:xfrm>
          <a:prstGeom prst="rect">
            <a:avLst/>
          </a:prstGeom>
          <a:noFill/>
          <a:ln/>
        </p:spPr>
        <p:txBody>
          <a:bodyPr wrap="none" rtlCol="0" anchor="t"/>
          <a:lstStyle/>
          <a:p>
            <a:pPr marL="0" indent="0" algn="ctr">
              <a:lnSpc>
                <a:spcPts val="2126"/>
              </a:lnSpc>
              <a:buNone/>
            </a:pPr>
            <a:r>
              <a:rPr lang="en-US" sz="2126">
                <a:solidFill>
                  <a:srgbClr val="D6E5EF"/>
                </a:solidFill>
                <a:latin typeface="Roboto Slab" pitchFamily="34" charset="0"/>
                <a:ea typeface="Roboto Slab" pitchFamily="34" charset="-122"/>
                <a:cs typeface="Roboto Slab" pitchFamily="34" charset="-120"/>
              </a:rPr>
              <a:t>1</a:t>
            </a:r>
            <a:endParaRPr lang="en-US" sz="2126"/>
          </a:p>
        </p:txBody>
      </p:sp>
      <p:sp>
        <p:nvSpPr>
          <p:cNvPr id="10" name="Text 7"/>
          <p:cNvSpPr/>
          <p:nvPr/>
        </p:nvSpPr>
        <p:spPr>
          <a:xfrm>
            <a:off x="7376636" y="2359819"/>
            <a:ext cx="2250400" cy="281226"/>
          </a:xfrm>
          <a:prstGeom prst="rect">
            <a:avLst/>
          </a:prstGeom>
          <a:noFill/>
          <a:ln/>
        </p:spPr>
        <p:txBody>
          <a:bodyPr wrap="none" rtlCol="0" anchor="t"/>
          <a:lstStyle/>
          <a:p>
            <a:pPr marL="0" indent="0" algn="l">
              <a:lnSpc>
                <a:spcPts val="2215"/>
              </a:lnSpc>
              <a:buNone/>
            </a:pPr>
            <a:r>
              <a:rPr lang="en-US" sz="1772">
                <a:solidFill>
                  <a:srgbClr val="D6E5EF"/>
                </a:solidFill>
                <a:latin typeface="Roboto Slab" pitchFamily="34" charset="0"/>
                <a:ea typeface="Roboto Slab" pitchFamily="34" charset="-122"/>
                <a:cs typeface="Roboto Slab" pitchFamily="34" charset="-120"/>
              </a:rPr>
              <a:t>Data Collection</a:t>
            </a:r>
            <a:endParaRPr lang="en-US" sz="1772"/>
          </a:p>
        </p:txBody>
      </p:sp>
      <p:sp>
        <p:nvSpPr>
          <p:cNvPr id="11" name="Text 8"/>
          <p:cNvSpPr/>
          <p:nvPr/>
        </p:nvSpPr>
        <p:spPr>
          <a:xfrm>
            <a:off x="7376636" y="2749034"/>
            <a:ext cx="6623685" cy="288012"/>
          </a:xfrm>
          <a:prstGeom prst="rect">
            <a:avLst/>
          </a:prstGeom>
          <a:noFill/>
          <a:ln/>
        </p:spPr>
        <p:txBody>
          <a:bodyPr wrap="none" rtlCol="0" anchor="t"/>
          <a:lstStyle/>
          <a:p>
            <a:pPr marL="0" indent="0" algn="l">
              <a:lnSpc>
                <a:spcPts val="2268"/>
              </a:lnSpc>
              <a:buNone/>
            </a:pPr>
            <a:r>
              <a:rPr lang="en-US" sz="1418">
                <a:solidFill>
                  <a:srgbClr val="D6E5EF"/>
                </a:solidFill>
                <a:latin typeface="Roboto" pitchFamily="34" charset="0"/>
                <a:ea typeface="Roboto" pitchFamily="34" charset="-122"/>
                <a:cs typeface="Roboto" pitchFamily="34" charset="-120"/>
              </a:rPr>
              <a:t>Gathering high-quality, relevant security data is crucial for effective ML models.</a:t>
            </a:r>
            <a:endParaRPr lang="en-US" sz="1418"/>
          </a:p>
        </p:txBody>
      </p:sp>
      <p:sp>
        <p:nvSpPr>
          <p:cNvPr id="12" name="Shape 9"/>
          <p:cNvSpPr/>
          <p:nvPr/>
        </p:nvSpPr>
        <p:spPr>
          <a:xfrm>
            <a:off x="6566178" y="3790712"/>
            <a:ext cx="630079" cy="22860"/>
          </a:xfrm>
          <a:prstGeom prst="roundRect">
            <a:avLst>
              <a:gd name="adj" fmla="val 118136"/>
            </a:avLst>
          </a:prstGeom>
          <a:solidFill>
            <a:srgbClr val="585F6B"/>
          </a:solidFill>
          <a:ln/>
        </p:spPr>
        <p:txBody>
          <a:bodyPr/>
          <a:lstStyle/>
          <a:p>
            <a:endParaRPr lang="en-US"/>
          </a:p>
        </p:txBody>
      </p:sp>
      <p:sp>
        <p:nvSpPr>
          <p:cNvPr id="13" name="Shape 10"/>
          <p:cNvSpPr/>
          <p:nvPr/>
        </p:nvSpPr>
        <p:spPr>
          <a:xfrm>
            <a:off x="6183987" y="3599617"/>
            <a:ext cx="405051" cy="405051"/>
          </a:xfrm>
          <a:prstGeom prst="roundRect">
            <a:avLst>
              <a:gd name="adj" fmla="val 6667"/>
            </a:avLst>
          </a:prstGeom>
          <a:solidFill>
            <a:srgbClr val="3F4652"/>
          </a:solidFill>
          <a:ln/>
        </p:spPr>
        <p:txBody>
          <a:bodyPr/>
          <a:lstStyle/>
          <a:p>
            <a:endParaRPr lang="en-US"/>
          </a:p>
        </p:txBody>
      </p:sp>
      <p:sp>
        <p:nvSpPr>
          <p:cNvPr id="14" name="Text 11"/>
          <p:cNvSpPr/>
          <p:nvPr/>
        </p:nvSpPr>
        <p:spPr>
          <a:xfrm>
            <a:off x="6311860" y="3667125"/>
            <a:ext cx="149185" cy="270034"/>
          </a:xfrm>
          <a:prstGeom prst="rect">
            <a:avLst/>
          </a:prstGeom>
          <a:noFill/>
          <a:ln/>
        </p:spPr>
        <p:txBody>
          <a:bodyPr wrap="none" rtlCol="0" anchor="t"/>
          <a:lstStyle/>
          <a:p>
            <a:pPr marL="0" indent="0" algn="ctr">
              <a:lnSpc>
                <a:spcPts val="2126"/>
              </a:lnSpc>
              <a:buNone/>
            </a:pPr>
            <a:r>
              <a:rPr lang="en-US" sz="2126">
                <a:solidFill>
                  <a:srgbClr val="D6E5EF"/>
                </a:solidFill>
                <a:latin typeface="Roboto Slab" pitchFamily="34" charset="0"/>
                <a:ea typeface="Roboto Slab" pitchFamily="34" charset="-122"/>
                <a:cs typeface="Roboto Slab" pitchFamily="34" charset="-120"/>
              </a:rPr>
              <a:t>2</a:t>
            </a:r>
            <a:endParaRPr lang="en-US" sz="2126"/>
          </a:p>
        </p:txBody>
      </p:sp>
      <p:sp>
        <p:nvSpPr>
          <p:cNvPr id="15" name="Text 12"/>
          <p:cNvSpPr/>
          <p:nvPr/>
        </p:nvSpPr>
        <p:spPr>
          <a:xfrm>
            <a:off x="7376636" y="3577114"/>
            <a:ext cx="2250400" cy="281226"/>
          </a:xfrm>
          <a:prstGeom prst="rect">
            <a:avLst/>
          </a:prstGeom>
          <a:noFill/>
          <a:ln/>
        </p:spPr>
        <p:txBody>
          <a:bodyPr wrap="none" rtlCol="0" anchor="t"/>
          <a:lstStyle/>
          <a:p>
            <a:pPr marL="0" indent="0" algn="l">
              <a:lnSpc>
                <a:spcPts val="2215"/>
              </a:lnSpc>
              <a:buNone/>
            </a:pPr>
            <a:r>
              <a:rPr lang="en-US" sz="1772">
                <a:solidFill>
                  <a:srgbClr val="D6E5EF"/>
                </a:solidFill>
                <a:latin typeface="Roboto Slab" pitchFamily="34" charset="0"/>
                <a:ea typeface="Roboto Slab" pitchFamily="34" charset="-122"/>
                <a:cs typeface="Roboto Slab" pitchFamily="34" charset="-120"/>
              </a:rPr>
              <a:t>Feature Engineering</a:t>
            </a:r>
            <a:endParaRPr lang="en-US" sz="1772"/>
          </a:p>
        </p:txBody>
      </p:sp>
      <p:sp>
        <p:nvSpPr>
          <p:cNvPr id="16" name="Text 13"/>
          <p:cNvSpPr/>
          <p:nvPr/>
        </p:nvSpPr>
        <p:spPr>
          <a:xfrm>
            <a:off x="7376636" y="3966329"/>
            <a:ext cx="6623685" cy="288012"/>
          </a:xfrm>
          <a:prstGeom prst="rect">
            <a:avLst/>
          </a:prstGeom>
          <a:noFill/>
          <a:ln/>
        </p:spPr>
        <p:txBody>
          <a:bodyPr wrap="none" rtlCol="0" anchor="t"/>
          <a:lstStyle/>
          <a:p>
            <a:pPr marL="0" indent="0" algn="l">
              <a:lnSpc>
                <a:spcPts val="2268"/>
              </a:lnSpc>
              <a:buNone/>
            </a:pPr>
            <a:r>
              <a:rPr lang="en-US" sz="1418">
                <a:solidFill>
                  <a:srgbClr val="D6E5EF"/>
                </a:solidFill>
                <a:latin typeface="Roboto" pitchFamily="34" charset="0"/>
                <a:ea typeface="Roboto" pitchFamily="34" charset="-122"/>
                <a:cs typeface="Roboto" pitchFamily="34" charset="-120"/>
              </a:rPr>
              <a:t>Identifying key indicators of compromise to train ML models for threat detection.</a:t>
            </a:r>
            <a:endParaRPr lang="en-US" sz="1418"/>
          </a:p>
        </p:txBody>
      </p:sp>
      <p:sp>
        <p:nvSpPr>
          <p:cNvPr id="17" name="Shape 14"/>
          <p:cNvSpPr/>
          <p:nvPr/>
        </p:nvSpPr>
        <p:spPr>
          <a:xfrm>
            <a:off x="6566178" y="5008007"/>
            <a:ext cx="630079" cy="22860"/>
          </a:xfrm>
          <a:prstGeom prst="roundRect">
            <a:avLst>
              <a:gd name="adj" fmla="val 118136"/>
            </a:avLst>
          </a:prstGeom>
          <a:solidFill>
            <a:srgbClr val="585F6B"/>
          </a:solidFill>
          <a:ln/>
        </p:spPr>
        <p:txBody>
          <a:bodyPr/>
          <a:lstStyle/>
          <a:p>
            <a:endParaRPr lang="en-US"/>
          </a:p>
        </p:txBody>
      </p:sp>
      <p:sp>
        <p:nvSpPr>
          <p:cNvPr id="18" name="Shape 15"/>
          <p:cNvSpPr/>
          <p:nvPr/>
        </p:nvSpPr>
        <p:spPr>
          <a:xfrm>
            <a:off x="6183987" y="4816912"/>
            <a:ext cx="405051" cy="405051"/>
          </a:xfrm>
          <a:prstGeom prst="roundRect">
            <a:avLst>
              <a:gd name="adj" fmla="val 6667"/>
            </a:avLst>
          </a:prstGeom>
          <a:solidFill>
            <a:srgbClr val="3F4652"/>
          </a:solidFill>
          <a:ln/>
        </p:spPr>
        <p:txBody>
          <a:bodyPr/>
          <a:lstStyle/>
          <a:p>
            <a:endParaRPr lang="en-US"/>
          </a:p>
        </p:txBody>
      </p:sp>
      <p:sp>
        <p:nvSpPr>
          <p:cNvPr id="19" name="Text 16"/>
          <p:cNvSpPr/>
          <p:nvPr/>
        </p:nvSpPr>
        <p:spPr>
          <a:xfrm>
            <a:off x="6313527" y="4884420"/>
            <a:ext cx="145852" cy="270034"/>
          </a:xfrm>
          <a:prstGeom prst="rect">
            <a:avLst/>
          </a:prstGeom>
          <a:noFill/>
          <a:ln/>
        </p:spPr>
        <p:txBody>
          <a:bodyPr wrap="none" rtlCol="0" anchor="t"/>
          <a:lstStyle/>
          <a:p>
            <a:pPr marL="0" indent="0" algn="ctr">
              <a:lnSpc>
                <a:spcPts val="2126"/>
              </a:lnSpc>
              <a:buNone/>
            </a:pPr>
            <a:r>
              <a:rPr lang="en-US" sz="2126">
                <a:solidFill>
                  <a:srgbClr val="D6E5EF"/>
                </a:solidFill>
                <a:latin typeface="Roboto Slab" pitchFamily="34" charset="0"/>
                <a:ea typeface="Roboto Slab" pitchFamily="34" charset="-122"/>
                <a:cs typeface="Roboto Slab" pitchFamily="34" charset="-120"/>
              </a:rPr>
              <a:t>3</a:t>
            </a:r>
            <a:endParaRPr lang="en-US" sz="2126"/>
          </a:p>
        </p:txBody>
      </p:sp>
      <p:sp>
        <p:nvSpPr>
          <p:cNvPr id="20" name="Text 17"/>
          <p:cNvSpPr/>
          <p:nvPr/>
        </p:nvSpPr>
        <p:spPr>
          <a:xfrm>
            <a:off x="7376636" y="4794409"/>
            <a:ext cx="2250400" cy="281226"/>
          </a:xfrm>
          <a:prstGeom prst="rect">
            <a:avLst/>
          </a:prstGeom>
          <a:noFill/>
          <a:ln/>
        </p:spPr>
        <p:txBody>
          <a:bodyPr wrap="none" rtlCol="0" anchor="t"/>
          <a:lstStyle/>
          <a:p>
            <a:pPr marL="0" indent="0" algn="l">
              <a:lnSpc>
                <a:spcPts val="2215"/>
              </a:lnSpc>
              <a:buNone/>
            </a:pPr>
            <a:r>
              <a:rPr lang="en-US" sz="1772">
                <a:solidFill>
                  <a:srgbClr val="D6E5EF"/>
                </a:solidFill>
                <a:latin typeface="Roboto Slab" pitchFamily="34" charset="0"/>
                <a:ea typeface="Roboto Slab" pitchFamily="34" charset="-122"/>
                <a:cs typeface="Roboto Slab" pitchFamily="34" charset="-120"/>
              </a:rPr>
              <a:t>Model Selection</a:t>
            </a:r>
            <a:endParaRPr lang="en-US" sz="1772"/>
          </a:p>
        </p:txBody>
      </p:sp>
      <p:sp>
        <p:nvSpPr>
          <p:cNvPr id="21" name="Text 18"/>
          <p:cNvSpPr/>
          <p:nvPr/>
        </p:nvSpPr>
        <p:spPr>
          <a:xfrm>
            <a:off x="7376636" y="5183624"/>
            <a:ext cx="6623685" cy="576024"/>
          </a:xfrm>
          <a:prstGeom prst="rect">
            <a:avLst/>
          </a:prstGeom>
          <a:noFill/>
          <a:ln/>
        </p:spPr>
        <p:txBody>
          <a:bodyPr wrap="square" rtlCol="0" anchor="t"/>
          <a:lstStyle/>
          <a:p>
            <a:pPr marL="0" indent="0" algn="l">
              <a:lnSpc>
                <a:spcPts val="2268"/>
              </a:lnSpc>
              <a:buNone/>
            </a:pPr>
            <a:r>
              <a:rPr lang="en-US" sz="1418">
                <a:solidFill>
                  <a:srgbClr val="D6E5EF"/>
                </a:solidFill>
                <a:latin typeface="Roboto" pitchFamily="34" charset="0"/>
                <a:ea typeface="Roboto" pitchFamily="34" charset="-122"/>
                <a:cs typeface="Roboto" pitchFamily="34" charset="-120"/>
              </a:rPr>
              <a:t>Choosing appropriate algorithms like Random Forests or Neural Networks for specific use cases.</a:t>
            </a:r>
            <a:endParaRPr lang="en-US" sz="1418"/>
          </a:p>
        </p:txBody>
      </p:sp>
      <p:sp>
        <p:nvSpPr>
          <p:cNvPr id="22" name="Shape 19"/>
          <p:cNvSpPr/>
          <p:nvPr/>
        </p:nvSpPr>
        <p:spPr>
          <a:xfrm>
            <a:off x="6566178" y="6513314"/>
            <a:ext cx="630079" cy="22860"/>
          </a:xfrm>
          <a:prstGeom prst="roundRect">
            <a:avLst>
              <a:gd name="adj" fmla="val 118136"/>
            </a:avLst>
          </a:prstGeom>
          <a:solidFill>
            <a:srgbClr val="585F6B"/>
          </a:solidFill>
          <a:ln/>
        </p:spPr>
        <p:txBody>
          <a:bodyPr/>
          <a:lstStyle/>
          <a:p>
            <a:endParaRPr lang="en-US"/>
          </a:p>
        </p:txBody>
      </p:sp>
      <p:sp>
        <p:nvSpPr>
          <p:cNvPr id="23" name="Shape 20"/>
          <p:cNvSpPr/>
          <p:nvPr/>
        </p:nvSpPr>
        <p:spPr>
          <a:xfrm>
            <a:off x="6183987" y="6322219"/>
            <a:ext cx="405051" cy="405051"/>
          </a:xfrm>
          <a:prstGeom prst="roundRect">
            <a:avLst>
              <a:gd name="adj" fmla="val 6667"/>
            </a:avLst>
          </a:prstGeom>
          <a:solidFill>
            <a:srgbClr val="3F4652"/>
          </a:solidFill>
          <a:ln/>
        </p:spPr>
        <p:txBody>
          <a:bodyPr/>
          <a:lstStyle/>
          <a:p>
            <a:endParaRPr lang="en-US"/>
          </a:p>
        </p:txBody>
      </p:sp>
      <p:sp>
        <p:nvSpPr>
          <p:cNvPr id="24" name="Text 21"/>
          <p:cNvSpPr/>
          <p:nvPr/>
        </p:nvSpPr>
        <p:spPr>
          <a:xfrm>
            <a:off x="6308169" y="6389727"/>
            <a:ext cx="156567" cy="270034"/>
          </a:xfrm>
          <a:prstGeom prst="rect">
            <a:avLst/>
          </a:prstGeom>
          <a:noFill/>
          <a:ln/>
        </p:spPr>
        <p:txBody>
          <a:bodyPr wrap="none" rtlCol="0" anchor="t"/>
          <a:lstStyle/>
          <a:p>
            <a:pPr marL="0" indent="0" algn="ctr">
              <a:lnSpc>
                <a:spcPts val="2126"/>
              </a:lnSpc>
              <a:buNone/>
            </a:pPr>
            <a:r>
              <a:rPr lang="en-US" sz="2126">
                <a:solidFill>
                  <a:srgbClr val="D6E5EF"/>
                </a:solidFill>
                <a:latin typeface="Roboto Slab" pitchFamily="34" charset="0"/>
                <a:ea typeface="Roboto Slab" pitchFamily="34" charset="-122"/>
                <a:cs typeface="Roboto Slab" pitchFamily="34" charset="-120"/>
              </a:rPr>
              <a:t>4</a:t>
            </a:r>
            <a:endParaRPr lang="en-US" sz="2126"/>
          </a:p>
        </p:txBody>
      </p:sp>
      <p:sp>
        <p:nvSpPr>
          <p:cNvPr id="25" name="Text 22"/>
          <p:cNvSpPr/>
          <p:nvPr/>
        </p:nvSpPr>
        <p:spPr>
          <a:xfrm>
            <a:off x="7376636" y="6299716"/>
            <a:ext cx="2553653" cy="281226"/>
          </a:xfrm>
          <a:prstGeom prst="rect">
            <a:avLst/>
          </a:prstGeom>
          <a:noFill/>
          <a:ln/>
        </p:spPr>
        <p:txBody>
          <a:bodyPr wrap="none" rtlCol="0" anchor="t"/>
          <a:lstStyle/>
          <a:p>
            <a:pPr marL="0" indent="0" algn="l">
              <a:lnSpc>
                <a:spcPts val="2215"/>
              </a:lnSpc>
              <a:buNone/>
            </a:pPr>
            <a:r>
              <a:rPr lang="en-US" sz="1772">
                <a:solidFill>
                  <a:srgbClr val="D6E5EF"/>
                </a:solidFill>
                <a:latin typeface="Roboto Slab" pitchFamily="34" charset="0"/>
                <a:ea typeface="Roboto Slab" pitchFamily="34" charset="-122"/>
                <a:cs typeface="Roboto Slab" pitchFamily="34" charset="-120"/>
              </a:rPr>
              <a:t>Training and Validation</a:t>
            </a:r>
            <a:endParaRPr lang="en-US" sz="1772"/>
          </a:p>
        </p:txBody>
      </p:sp>
      <p:sp>
        <p:nvSpPr>
          <p:cNvPr id="26" name="Text 23"/>
          <p:cNvSpPr/>
          <p:nvPr/>
        </p:nvSpPr>
        <p:spPr>
          <a:xfrm>
            <a:off x="7376636" y="6688931"/>
            <a:ext cx="6623685" cy="576024"/>
          </a:xfrm>
          <a:prstGeom prst="rect">
            <a:avLst/>
          </a:prstGeom>
          <a:noFill/>
          <a:ln/>
        </p:spPr>
        <p:txBody>
          <a:bodyPr wrap="square" rtlCol="0" anchor="t"/>
          <a:lstStyle/>
          <a:p>
            <a:pPr marL="0" indent="0" algn="l">
              <a:lnSpc>
                <a:spcPts val="2268"/>
              </a:lnSpc>
              <a:buNone/>
            </a:pPr>
            <a:r>
              <a:rPr lang="en-US" sz="1418">
                <a:solidFill>
                  <a:srgbClr val="D6E5EF"/>
                </a:solidFill>
                <a:latin typeface="Roboto" pitchFamily="34" charset="0"/>
                <a:ea typeface="Roboto" pitchFamily="34" charset="-122"/>
                <a:cs typeface="Roboto" pitchFamily="34" charset="-120"/>
              </a:rPr>
              <a:t>Rigorous testing ensures model accuracy and prevents overfitting in threat detection scenarios.</a:t>
            </a:r>
            <a:endParaRPr lang="en-US" sz="1418"/>
          </a:p>
        </p:txBody>
      </p:sp>
    </p:spTree>
  </p:cSld>
  <p:clrMapOvr>
    <a:masterClrMapping/>
  </p:clrMapOvr>
</p:sld>
</file>

<file path=ppt/theme/theme1.xml><?xml version="1.0" encoding="utf-8"?>
<a:theme xmlns:a="http://schemas.openxmlformats.org/drawingml/2006/main" name="Office 2013 - 2022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1797</Words>
  <Application>Microsoft Macintosh PowerPoint</Application>
  <PresentationFormat>Custom</PresentationFormat>
  <Paragraphs>224</Paragraphs>
  <Slides>28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Helvetica Neue</vt:lpstr>
      <vt:lpstr>Montserrat</vt:lpstr>
      <vt:lpstr>Roboto</vt:lpstr>
      <vt:lpstr>Roboto Slab</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John Dwyer</cp:lastModifiedBy>
  <cp:revision>1</cp:revision>
  <dcterms:created xsi:type="dcterms:W3CDTF">2024-08-28T13:29:39Z</dcterms:created>
  <dcterms:modified xsi:type="dcterms:W3CDTF">2024-09-07T17:26:58Z</dcterms:modified>
</cp:coreProperties>
</file>